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C0B05-96E1-42B9-9EDE-3C4CB6985E9C}" v="21" dt="2025-10-06T18:59:44.327"/>
    <p1510:client id="{91624635-F562-4045-8290-27ED9D530DAE}" v="344" dt="2025-10-06T18:30:21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Kool" userId="c7MEV6Vf2Paw3hCHKUgEY+Q2+IZg57V8Qwol6cQZRBc=" providerId="None" clId="Web-{91624635-F562-4045-8290-27ED9D530DAE}"/>
    <pc:docChg chg="modSld">
      <pc:chgData name="Heidi Kool" userId="c7MEV6Vf2Paw3hCHKUgEY+Q2+IZg57V8Qwol6cQZRBc=" providerId="None" clId="Web-{91624635-F562-4045-8290-27ED9D530DAE}" dt="2025-10-06T18:30:21.615" v="359" actId="20577"/>
      <pc:docMkLst>
        <pc:docMk/>
      </pc:docMkLst>
      <pc:sldChg chg="modSp">
        <pc:chgData name="Heidi Kool" userId="c7MEV6Vf2Paw3hCHKUgEY+Q2+IZg57V8Qwol6cQZRBc=" providerId="None" clId="Web-{91624635-F562-4045-8290-27ED9D530DAE}" dt="2025-10-06T17:54:50.108" v="10" actId="20577"/>
        <pc:sldMkLst>
          <pc:docMk/>
          <pc:sldMk cId="83692146" sldId="269"/>
        </pc:sldMkLst>
        <pc:spChg chg="mod">
          <ac:chgData name="Heidi Kool" userId="c7MEV6Vf2Paw3hCHKUgEY+Q2+IZg57V8Qwol6cQZRBc=" providerId="None" clId="Web-{91624635-F562-4045-8290-27ED9D530DAE}" dt="2025-10-06T17:54:50.108" v="10" actId="20577"/>
          <ac:spMkLst>
            <pc:docMk/>
            <pc:sldMk cId="83692146" sldId="269"/>
            <ac:spMk id="2" creationId="{B88C5D0E-FBF8-606B-C2AC-4B98A36436C0}"/>
          </ac:spMkLst>
        </pc:spChg>
      </pc:sldChg>
      <pc:sldChg chg="modSp">
        <pc:chgData name="Heidi Kool" userId="c7MEV6Vf2Paw3hCHKUgEY+Q2+IZg57V8Qwol6cQZRBc=" providerId="None" clId="Web-{91624635-F562-4045-8290-27ED9D530DAE}" dt="2025-10-06T17:55:22.421" v="19" actId="20577"/>
        <pc:sldMkLst>
          <pc:docMk/>
          <pc:sldMk cId="4286494031" sldId="270"/>
        </pc:sldMkLst>
        <pc:spChg chg="mod">
          <ac:chgData name="Heidi Kool" userId="c7MEV6Vf2Paw3hCHKUgEY+Q2+IZg57V8Qwol6cQZRBc=" providerId="None" clId="Web-{91624635-F562-4045-8290-27ED9D530DAE}" dt="2025-10-06T17:55:22.421" v="19" actId="20577"/>
          <ac:spMkLst>
            <pc:docMk/>
            <pc:sldMk cId="4286494031" sldId="270"/>
            <ac:spMk id="2" creationId="{9AA181A3-8F35-F663-20DF-03CF229399BA}"/>
          </ac:spMkLst>
        </pc:spChg>
      </pc:sldChg>
      <pc:sldChg chg="modSp">
        <pc:chgData name="Heidi Kool" userId="c7MEV6Vf2Paw3hCHKUgEY+Q2+IZg57V8Qwol6cQZRBc=" providerId="None" clId="Web-{91624635-F562-4045-8290-27ED9D530DAE}" dt="2025-10-06T17:56:02.562" v="27" actId="20577"/>
        <pc:sldMkLst>
          <pc:docMk/>
          <pc:sldMk cId="3264200452" sldId="271"/>
        </pc:sldMkLst>
        <pc:spChg chg="mod">
          <ac:chgData name="Heidi Kool" userId="c7MEV6Vf2Paw3hCHKUgEY+Q2+IZg57V8Qwol6cQZRBc=" providerId="None" clId="Web-{91624635-F562-4045-8290-27ED9D530DAE}" dt="2025-10-06T17:56:02.562" v="27" actId="20577"/>
          <ac:spMkLst>
            <pc:docMk/>
            <pc:sldMk cId="3264200452" sldId="271"/>
            <ac:spMk id="2" creationId="{6D72480A-7329-BBDF-B808-BF3CE9BA8B45}"/>
          </ac:spMkLst>
        </pc:spChg>
      </pc:sldChg>
      <pc:sldChg chg="modSp">
        <pc:chgData name="Heidi Kool" userId="c7MEV6Vf2Paw3hCHKUgEY+Q2+IZg57V8Qwol6cQZRBc=" providerId="None" clId="Web-{91624635-F562-4045-8290-27ED9D530DAE}" dt="2025-10-06T17:56:43.438" v="38" actId="20577"/>
        <pc:sldMkLst>
          <pc:docMk/>
          <pc:sldMk cId="2996387707" sldId="272"/>
        </pc:sldMkLst>
        <pc:spChg chg="mod">
          <ac:chgData name="Heidi Kool" userId="c7MEV6Vf2Paw3hCHKUgEY+Q2+IZg57V8Qwol6cQZRBc=" providerId="None" clId="Web-{91624635-F562-4045-8290-27ED9D530DAE}" dt="2025-10-06T17:56:43.438" v="38" actId="20577"/>
          <ac:spMkLst>
            <pc:docMk/>
            <pc:sldMk cId="2996387707" sldId="272"/>
            <ac:spMk id="2" creationId="{D433A7EF-A37F-0A2C-4B64-6AD17463FE1C}"/>
          </ac:spMkLst>
        </pc:spChg>
      </pc:sldChg>
      <pc:sldChg chg="modSp">
        <pc:chgData name="Heidi Kool" userId="c7MEV6Vf2Paw3hCHKUgEY+Q2+IZg57V8Qwol6cQZRBc=" providerId="None" clId="Web-{91624635-F562-4045-8290-27ED9D530DAE}" dt="2025-10-06T17:57:05.813" v="48" actId="20577"/>
        <pc:sldMkLst>
          <pc:docMk/>
          <pc:sldMk cId="2456623746" sldId="273"/>
        </pc:sldMkLst>
        <pc:spChg chg="mod">
          <ac:chgData name="Heidi Kool" userId="c7MEV6Vf2Paw3hCHKUgEY+Q2+IZg57V8Qwol6cQZRBc=" providerId="None" clId="Web-{91624635-F562-4045-8290-27ED9D530DAE}" dt="2025-10-06T17:57:05.813" v="48" actId="20577"/>
          <ac:spMkLst>
            <pc:docMk/>
            <pc:sldMk cId="2456623746" sldId="273"/>
            <ac:spMk id="2" creationId="{430CAA11-7AF4-064C-EB01-1C750FC55499}"/>
          </ac:spMkLst>
        </pc:spChg>
      </pc:sldChg>
      <pc:sldChg chg="modSp">
        <pc:chgData name="Heidi Kool" userId="c7MEV6Vf2Paw3hCHKUgEY+Q2+IZg57V8Qwol6cQZRBc=" providerId="None" clId="Web-{91624635-F562-4045-8290-27ED9D530DAE}" dt="2025-10-06T17:57:26.985" v="55" actId="20577"/>
        <pc:sldMkLst>
          <pc:docMk/>
          <pc:sldMk cId="923106530" sldId="274"/>
        </pc:sldMkLst>
        <pc:spChg chg="mod">
          <ac:chgData name="Heidi Kool" userId="c7MEV6Vf2Paw3hCHKUgEY+Q2+IZg57V8Qwol6cQZRBc=" providerId="None" clId="Web-{91624635-F562-4045-8290-27ED9D530DAE}" dt="2025-10-06T17:57:26.985" v="55" actId="20577"/>
          <ac:spMkLst>
            <pc:docMk/>
            <pc:sldMk cId="923106530" sldId="274"/>
            <ac:spMk id="2" creationId="{FBDB586F-A7C7-14CF-C0EA-589BB6EFB202}"/>
          </ac:spMkLst>
        </pc:spChg>
      </pc:sldChg>
      <pc:sldChg chg="modSp">
        <pc:chgData name="Heidi Kool" userId="c7MEV6Vf2Paw3hCHKUgEY+Q2+IZg57V8Qwol6cQZRBc=" providerId="None" clId="Web-{91624635-F562-4045-8290-27ED9D530DAE}" dt="2025-10-06T17:58:16.314" v="63" actId="20577"/>
        <pc:sldMkLst>
          <pc:docMk/>
          <pc:sldMk cId="1694595110" sldId="275"/>
        </pc:sldMkLst>
        <pc:spChg chg="mod">
          <ac:chgData name="Heidi Kool" userId="c7MEV6Vf2Paw3hCHKUgEY+Q2+IZg57V8Qwol6cQZRBc=" providerId="None" clId="Web-{91624635-F562-4045-8290-27ED9D530DAE}" dt="2025-10-06T17:58:16.314" v="63" actId="20577"/>
          <ac:spMkLst>
            <pc:docMk/>
            <pc:sldMk cId="1694595110" sldId="275"/>
            <ac:spMk id="2" creationId="{442153D4-382C-E27C-3CD2-6AD4521FD241}"/>
          </ac:spMkLst>
        </pc:spChg>
      </pc:sldChg>
      <pc:sldChg chg="modSp">
        <pc:chgData name="Heidi Kool" userId="c7MEV6Vf2Paw3hCHKUgEY+Q2+IZg57V8Qwol6cQZRBc=" providerId="None" clId="Web-{91624635-F562-4045-8290-27ED9D530DAE}" dt="2025-10-06T17:58:47.190" v="78" actId="20577"/>
        <pc:sldMkLst>
          <pc:docMk/>
          <pc:sldMk cId="1141909069" sldId="276"/>
        </pc:sldMkLst>
        <pc:spChg chg="mod">
          <ac:chgData name="Heidi Kool" userId="c7MEV6Vf2Paw3hCHKUgEY+Q2+IZg57V8Qwol6cQZRBc=" providerId="None" clId="Web-{91624635-F562-4045-8290-27ED9D530DAE}" dt="2025-10-06T17:58:47.190" v="78" actId="20577"/>
          <ac:spMkLst>
            <pc:docMk/>
            <pc:sldMk cId="1141909069" sldId="276"/>
            <ac:spMk id="2" creationId="{8FBCE9DB-B224-73FB-2BE1-8C932D6C4786}"/>
          </ac:spMkLst>
        </pc:spChg>
      </pc:sldChg>
      <pc:sldChg chg="modSp">
        <pc:chgData name="Heidi Kool" userId="c7MEV6Vf2Paw3hCHKUgEY+Q2+IZg57V8Qwol6cQZRBc=" providerId="None" clId="Web-{91624635-F562-4045-8290-27ED9D530DAE}" dt="2025-10-06T17:59:29.037" v="89" actId="20577"/>
        <pc:sldMkLst>
          <pc:docMk/>
          <pc:sldMk cId="2593493165" sldId="277"/>
        </pc:sldMkLst>
        <pc:spChg chg="mod">
          <ac:chgData name="Heidi Kool" userId="c7MEV6Vf2Paw3hCHKUgEY+Q2+IZg57V8Qwol6cQZRBc=" providerId="None" clId="Web-{91624635-F562-4045-8290-27ED9D530DAE}" dt="2025-10-06T17:59:29.037" v="89" actId="20577"/>
          <ac:spMkLst>
            <pc:docMk/>
            <pc:sldMk cId="2593493165" sldId="277"/>
            <ac:spMk id="2" creationId="{CCFEBD6E-2A68-1988-D033-D924473516E2}"/>
          </ac:spMkLst>
        </pc:spChg>
      </pc:sldChg>
      <pc:sldChg chg="modSp">
        <pc:chgData name="Heidi Kool" userId="c7MEV6Vf2Paw3hCHKUgEY+Q2+IZg57V8Qwol6cQZRBc=" providerId="None" clId="Web-{91624635-F562-4045-8290-27ED9D530DAE}" dt="2025-10-06T18:00:19.198" v="95" actId="20577"/>
        <pc:sldMkLst>
          <pc:docMk/>
          <pc:sldMk cId="4065277625" sldId="278"/>
        </pc:sldMkLst>
        <pc:spChg chg="mod">
          <ac:chgData name="Heidi Kool" userId="c7MEV6Vf2Paw3hCHKUgEY+Q2+IZg57V8Qwol6cQZRBc=" providerId="None" clId="Web-{91624635-F562-4045-8290-27ED9D530DAE}" dt="2025-10-06T18:00:19.198" v="95" actId="20577"/>
          <ac:spMkLst>
            <pc:docMk/>
            <pc:sldMk cId="4065277625" sldId="278"/>
            <ac:spMk id="2" creationId="{98DEE425-8804-9E80-F8BD-503A06C0C4E8}"/>
          </ac:spMkLst>
        </pc:spChg>
      </pc:sldChg>
      <pc:sldChg chg="modSp">
        <pc:chgData name="Heidi Kool" userId="c7MEV6Vf2Paw3hCHKUgEY+Q2+IZg57V8Qwol6cQZRBc=" providerId="None" clId="Web-{91624635-F562-4045-8290-27ED9D530DAE}" dt="2025-10-06T18:00:46.654" v="102" actId="20577"/>
        <pc:sldMkLst>
          <pc:docMk/>
          <pc:sldMk cId="3518214473" sldId="279"/>
        </pc:sldMkLst>
        <pc:spChg chg="mod">
          <ac:chgData name="Heidi Kool" userId="c7MEV6Vf2Paw3hCHKUgEY+Q2+IZg57V8Qwol6cQZRBc=" providerId="None" clId="Web-{91624635-F562-4045-8290-27ED9D530DAE}" dt="2025-10-06T18:00:46.654" v="102" actId="20577"/>
          <ac:spMkLst>
            <pc:docMk/>
            <pc:sldMk cId="3518214473" sldId="279"/>
            <ac:spMk id="2" creationId="{24F6698E-3252-F500-B933-CA91D758133E}"/>
          </ac:spMkLst>
        </pc:spChg>
      </pc:sldChg>
      <pc:sldChg chg="modSp">
        <pc:chgData name="Heidi Kool" userId="c7MEV6Vf2Paw3hCHKUgEY+Q2+IZg57V8Qwol6cQZRBc=" providerId="None" clId="Web-{91624635-F562-4045-8290-27ED9D530DAE}" dt="2025-10-06T18:01:13.406" v="108" actId="20577"/>
        <pc:sldMkLst>
          <pc:docMk/>
          <pc:sldMk cId="702787861" sldId="280"/>
        </pc:sldMkLst>
        <pc:spChg chg="mod">
          <ac:chgData name="Heidi Kool" userId="c7MEV6Vf2Paw3hCHKUgEY+Q2+IZg57V8Qwol6cQZRBc=" providerId="None" clId="Web-{91624635-F562-4045-8290-27ED9D530DAE}" dt="2025-10-06T18:01:13.406" v="108" actId="20577"/>
          <ac:spMkLst>
            <pc:docMk/>
            <pc:sldMk cId="702787861" sldId="280"/>
            <ac:spMk id="2" creationId="{2821BD49-AF7A-D325-59D4-0467E62B33AF}"/>
          </ac:spMkLst>
        </pc:spChg>
      </pc:sldChg>
      <pc:sldChg chg="modSp">
        <pc:chgData name="Heidi Kool" userId="c7MEV6Vf2Paw3hCHKUgEY+Q2+IZg57V8Qwol6cQZRBc=" providerId="None" clId="Web-{91624635-F562-4045-8290-27ED9D530DAE}" dt="2025-10-06T18:01:32.407" v="115" actId="20577"/>
        <pc:sldMkLst>
          <pc:docMk/>
          <pc:sldMk cId="2546803394" sldId="281"/>
        </pc:sldMkLst>
        <pc:spChg chg="mod">
          <ac:chgData name="Heidi Kool" userId="c7MEV6Vf2Paw3hCHKUgEY+Q2+IZg57V8Qwol6cQZRBc=" providerId="None" clId="Web-{91624635-F562-4045-8290-27ED9D530DAE}" dt="2025-10-06T18:01:32.407" v="115" actId="20577"/>
          <ac:spMkLst>
            <pc:docMk/>
            <pc:sldMk cId="2546803394" sldId="281"/>
            <ac:spMk id="2" creationId="{F7445C2C-A35B-95B8-5815-7B62CE505CE0}"/>
          </ac:spMkLst>
        </pc:spChg>
      </pc:sldChg>
      <pc:sldChg chg="modSp">
        <pc:chgData name="Heidi Kool" userId="c7MEV6Vf2Paw3hCHKUgEY+Q2+IZg57V8Qwol6cQZRBc=" providerId="None" clId="Web-{91624635-F562-4045-8290-27ED9D530DAE}" dt="2025-10-06T18:02:03.503" v="135" actId="20577"/>
        <pc:sldMkLst>
          <pc:docMk/>
          <pc:sldMk cId="3775847849" sldId="282"/>
        </pc:sldMkLst>
        <pc:spChg chg="mod">
          <ac:chgData name="Heidi Kool" userId="c7MEV6Vf2Paw3hCHKUgEY+Q2+IZg57V8Qwol6cQZRBc=" providerId="None" clId="Web-{91624635-F562-4045-8290-27ED9D530DAE}" dt="2025-10-06T18:02:03.503" v="135" actId="20577"/>
          <ac:spMkLst>
            <pc:docMk/>
            <pc:sldMk cId="3775847849" sldId="282"/>
            <ac:spMk id="2" creationId="{54EC4CB6-2E0B-F576-9013-D97447178E6F}"/>
          </ac:spMkLst>
        </pc:spChg>
      </pc:sldChg>
      <pc:sldChg chg="modSp">
        <pc:chgData name="Heidi Kool" userId="c7MEV6Vf2Paw3hCHKUgEY+Q2+IZg57V8Qwol6cQZRBc=" providerId="None" clId="Web-{91624635-F562-4045-8290-27ED9D530DAE}" dt="2025-10-06T18:02:52.803" v="142" actId="20577"/>
        <pc:sldMkLst>
          <pc:docMk/>
          <pc:sldMk cId="3709524774" sldId="283"/>
        </pc:sldMkLst>
        <pc:spChg chg="mod">
          <ac:chgData name="Heidi Kool" userId="c7MEV6Vf2Paw3hCHKUgEY+Q2+IZg57V8Qwol6cQZRBc=" providerId="None" clId="Web-{91624635-F562-4045-8290-27ED9D530DAE}" dt="2025-10-06T18:02:52.803" v="142" actId="20577"/>
          <ac:spMkLst>
            <pc:docMk/>
            <pc:sldMk cId="3709524774" sldId="283"/>
            <ac:spMk id="2" creationId="{0FD5641F-4052-7215-61F2-B342E55ED170}"/>
          </ac:spMkLst>
        </pc:spChg>
      </pc:sldChg>
      <pc:sldChg chg="modSp">
        <pc:chgData name="Heidi Kool" userId="c7MEV6Vf2Paw3hCHKUgEY+Q2+IZg57V8Qwol6cQZRBc=" providerId="None" clId="Web-{91624635-F562-4045-8290-27ED9D530DAE}" dt="2025-10-06T18:03:14.945" v="148" actId="20577"/>
        <pc:sldMkLst>
          <pc:docMk/>
          <pc:sldMk cId="569661873" sldId="284"/>
        </pc:sldMkLst>
        <pc:spChg chg="mod">
          <ac:chgData name="Heidi Kool" userId="c7MEV6Vf2Paw3hCHKUgEY+Q2+IZg57V8Qwol6cQZRBc=" providerId="None" clId="Web-{91624635-F562-4045-8290-27ED9D530DAE}" dt="2025-10-06T18:03:14.945" v="148" actId="20577"/>
          <ac:spMkLst>
            <pc:docMk/>
            <pc:sldMk cId="569661873" sldId="284"/>
            <ac:spMk id="2" creationId="{0F1D3277-1C67-58C4-A126-CC69535C2E8C}"/>
          </ac:spMkLst>
        </pc:spChg>
      </pc:sldChg>
      <pc:sldChg chg="modSp">
        <pc:chgData name="Heidi Kool" userId="c7MEV6Vf2Paw3hCHKUgEY+Q2+IZg57V8Qwol6cQZRBc=" providerId="None" clId="Web-{91624635-F562-4045-8290-27ED9D530DAE}" dt="2025-10-06T18:03:34.681" v="158" actId="20577"/>
        <pc:sldMkLst>
          <pc:docMk/>
          <pc:sldMk cId="4011500739" sldId="285"/>
        </pc:sldMkLst>
        <pc:spChg chg="mod">
          <ac:chgData name="Heidi Kool" userId="c7MEV6Vf2Paw3hCHKUgEY+Q2+IZg57V8Qwol6cQZRBc=" providerId="None" clId="Web-{91624635-F562-4045-8290-27ED9D530DAE}" dt="2025-10-06T18:03:34.681" v="158" actId="20577"/>
          <ac:spMkLst>
            <pc:docMk/>
            <pc:sldMk cId="4011500739" sldId="285"/>
            <ac:spMk id="2" creationId="{F19B58A9-FDF8-57CC-FAFC-BC89E7F0438C}"/>
          </ac:spMkLst>
        </pc:spChg>
      </pc:sldChg>
      <pc:sldChg chg="modSp">
        <pc:chgData name="Heidi Kool" userId="c7MEV6Vf2Paw3hCHKUgEY+Q2+IZg57V8Qwol6cQZRBc=" providerId="None" clId="Web-{91624635-F562-4045-8290-27ED9D530DAE}" dt="2025-10-06T18:04:44.247" v="165" actId="20577"/>
        <pc:sldMkLst>
          <pc:docMk/>
          <pc:sldMk cId="2448076225" sldId="287"/>
        </pc:sldMkLst>
        <pc:spChg chg="mod">
          <ac:chgData name="Heidi Kool" userId="c7MEV6Vf2Paw3hCHKUgEY+Q2+IZg57V8Qwol6cQZRBc=" providerId="None" clId="Web-{91624635-F562-4045-8290-27ED9D530DAE}" dt="2025-10-06T18:04:44.247" v="165" actId="20577"/>
          <ac:spMkLst>
            <pc:docMk/>
            <pc:sldMk cId="2448076225" sldId="287"/>
            <ac:spMk id="2" creationId="{E39C8386-A6C7-4114-0CBC-D130C8096956}"/>
          </ac:spMkLst>
        </pc:spChg>
      </pc:sldChg>
      <pc:sldChg chg="modSp">
        <pc:chgData name="Heidi Kool" userId="c7MEV6Vf2Paw3hCHKUgEY+Q2+IZg57V8Qwol6cQZRBc=" providerId="None" clId="Web-{91624635-F562-4045-8290-27ED9D530DAE}" dt="2025-10-06T18:20:19.863" v="187" actId="20577"/>
        <pc:sldMkLst>
          <pc:docMk/>
          <pc:sldMk cId="3534253190" sldId="288"/>
        </pc:sldMkLst>
        <pc:spChg chg="mod">
          <ac:chgData name="Heidi Kool" userId="c7MEV6Vf2Paw3hCHKUgEY+Q2+IZg57V8Qwol6cQZRBc=" providerId="None" clId="Web-{91624635-F562-4045-8290-27ED9D530DAE}" dt="2025-10-06T18:20:19.863" v="187" actId="20577"/>
          <ac:spMkLst>
            <pc:docMk/>
            <pc:sldMk cId="3534253190" sldId="288"/>
            <ac:spMk id="2" creationId="{2CF5313B-7A31-5DE6-C4C6-C4864CF3AB55}"/>
          </ac:spMkLst>
        </pc:spChg>
      </pc:sldChg>
      <pc:sldChg chg="modSp">
        <pc:chgData name="Heidi Kool" userId="c7MEV6Vf2Paw3hCHKUgEY+Q2+IZg57V8Qwol6cQZRBc=" providerId="None" clId="Web-{91624635-F562-4045-8290-27ED9D530DAE}" dt="2025-10-06T18:18:31.808" v="176" actId="20577"/>
        <pc:sldMkLst>
          <pc:docMk/>
          <pc:sldMk cId="4181103013" sldId="289"/>
        </pc:sldMkLst>
        <pc:spChg chg="mod">
          <ac:chgData name="Heidi Kool" userId="c7MEV6Vf2Paw3hCHKUgEY+Q2+IZg57V8Qwol6cQZRBc=" providerId="None" clId="Web-{91624635-F562-4045-8290-27ED9D530DAE}" dt="2025-10-06T18:18:31.808" v="176" actId="20577"/>
          <ac:spMkLst>
            <pc:docMk/>
            <pc:sldMk cId="4181103013" sldId="289"/>
            <ac:spMk id="2" creationId="{04B1C342-CBE1-ABF0-E994-75F065B1A168}"/>
          </ac:spMkLst>
        </pc:spChg>
      </pc:sldChg>
      <pc:sldChg chg="modSp">
        <pc:chgData name="Heidi Kool" userId="c7MEV6Vf2Paw3hCHKUgEY+Q2+IZg57V8Qwol6cQZRBc=" providerId="None" clId="Web-{91624635-F562-4045-8290-27ED9D530DAE}" dt="2025-10-06T18:20:42.770" v="194" actId="20577"/>
        <pc:sldMkLst>
          <pc:docMk/>
          <pc:sldMk cId="746730471" sldId="290"/>
        </pc:sldMkLst>
        <pc:spChg chg="mod">
          <ac:chgData name="Heidi Kool" userId="c7MEV6Vf2Paw3hCHKUgEY+Q2+IZg57V8Qwol6cQZRBc=" providerId="None" clId="Web-{91624635-F562-4045-8290-27ED9D530DAE}" dt="2025-10-06T18:20:42.770" v="194" actId="20577"/>
          <ac:spMkLst>
            <pc:docMk/>
            <pc:sldMk cId="746730471" sldId="290"/>
            <ac:spMk id="2" creationId="{B8A9A538-E04F-E631-5CC4-0743BC6E9557}"/>
          </ac:spMkLst>
        </pc:spChg>
      </pc:sldChg>
      <pc:sldChg chg="modSp">
        <pc:chgData name="Heidi Kool" userId="c7MEV6Vf2Paw3hCHKUgEY+Q2+IZg57V8Qwol6cQZRBc=" providerId="None" clId="Web-{91624635-F562-4045-8290-27ED9D530DAE}" dt="2025-10-06T18:21:45.867" v="210" actId="20577"/>
        <pc:sldMkLst>
          <pc:docMk/>
          <pc:sldMk cId="4181747218" sldId="291"/>
        </pc:sldMkLst>
        <pc:spChg chg="mod">
          <ac:chgData name="Heidi Kool" userId="c7MEV6Vf2Paw3hCHKUgEY+Q2+IZg57V8Qwol6cQZRBc=" providerId="None" clId="Web-{91624635-F562-4045-8290-27ED9D530DAE}" dt="2025-10-06T18:21:45.867" v="210" actId="20577"/>
          <ac:spMkLst>
            <pc:docMk/>
            <pc:sldMk cId="4181747218" sldId="291"/>
            <ac:spMk id="2" creationId="{1E3FF58B-274A-FECC-62F5-104D8487B534}"/>
          </ac:spMkLst>
        </pc:spChg>
      </pc:sldChg>
      <pc:sldChg chg="modSp">
        <pc:chgData name="Heidi Kool" userId="c7MEV6Vf2Paw3hCHKUgEY+Q2+IZg57V8Qwol6cQZRBc=" providerId="None" clId="Web-{91624635-F562-4045-8290-27ED9D530DAE}" dt="2025-10-06T18:23:48.153" v="218" actId="20577"/>
        <pc:sldMkLst>
          <pc:docMk/>
          <pc:sldMk cId="860602788" sldId="292"/>
        </pc:sldMkLst>
        <pc:spChg chg="mod">
          <ac:chgData name="Heidi Kool" userId="c7MEV6Vf2Paw3hCHKUgEY+Q2+IZg57V8Qwol6cQZRBc=" providerId="None" clId="Web-{91624635-F562-4045-8290-27ED9D530DAE}" dt="2025-10-06T18:23:48.153" v="218" actId="20577"/>
          <ac:spMkLst>
            <pc:docMk/>
            <pc:sldMk cId="860602788" sldId="292"/>
            <ac:spMk id="2" creationId="{276AF663-C3A4-6F1F-C3FE-D3E73CBA20D1}"/>
          </ac:spMkLst>
        </pc:spChg>
      </pc:sldChg>
      <pc:sldChg chg="modSp">
        <pc:chgData name="Heidi Kool" userId="c7MEV6Vf2Paw3hCHKUgEY+Q2+IZg57V8Qwol6cQZRBc=" providerId="None" clId="Web-{91624635-F562-4045-8290-27ED9D530DAE}" dt="2025-10-06T18:24:06.419" v="225" actId="20577"/>
        <pc:sldMkLst>
          <pc:docMk/>
          <pc:sldMk cId="2533811381" sldId="293"/>
        </pc:sldMkLst>
        <pc:spChg chg="mod">
          <ac:chgData name="Heidi Kool" userId="c7MEV6Vf2Paw3hCHKUgEY+Q2+IZg57V8Qwol6cQZRBc=" providerId="None" clId="Web-{91624635-F562-4045-8290-27ED9D530DAE}" dt="2025-10-06T18:24:06.419" v="225" actId="20577"/>
          <ac:spMkLst>
            <pc:docMk/>
            <pc:sldMk cId="2533811381" sldId="293"/>
            <ac:spMk id="2" creationId="{B2CB7DB6-735E-EA3C-8502-001E89CD92E0}"/>
          </ac:spMkLst>
        </pc:spChg>
      </pc:sldChg>
      <pc:sldChg chg="modSp">
        <pc:chgData name="Heidi Kool" userId="c7MEV6Vf2Paw3hCHKUgEY+Q2+IZg57V8Qwol6cQZRBc=" providerId="None" clId="Web-{91624635-F562-4045-8290-27ED9D530DAE}" dt="2025-10-06T18:24:17.810" v="232" actId="20577"/>
        <pc:sldMkLst>
          <pc:docMk/>
          <pc:sldMk cId="1904384636" sldId="294"/>
        </pc:sldMkLst>
        <pc:spChg chg="mod">
          <ac:chgData name="Heidi Kool" userId="c7MEV6Vf2Paw3hCHKUgEY+Q2+IZg57V8Qwol6cQZRBc=" providerId="None" clId="Web-{91624635-F562-4045-8290-27ED9D530DAE}" dt="2025-10-06T18:24:17.810" v="232" actId="20577"/>
          <ac:spMkLst>
            <pc:docMk/>
            <pc:sldMk cId="1904384636" sldId="294"/>
            <ac:spMk id="2" creationId="{47401C96-B3DB-49E0-3D2A-2657DA00FAF8}"/>
          </ac:spMkLst>
        </pc:spChg>
      </pc:sldChg>
      <pc:sldChg chg="modSp">
        <pc:chgData name="Heidi Kool" userId="c7MEV6Vf2Paw3hCHKUgEY+Q2+IZg57V8Qwol6cQZRBc=" providerId="None" clId="Web-{91624635-F562-4045-8290-27ED9D530DAE}" dt="2025-10-06T18:25:22.671" v="268" actId="20577"/>
        <pc:sldMkLst>
          <pc:docMk/>
          <pc:sldMk cId="2801975536" sldId="295"/>
        </pc:sldMkLst>
        <pc:spChg chg="mod">
          <ac:chgData name="Heidi Kool" userId="c7MEV6Vf2Paw3hCHKUgEY+Q2+IZg57V8Qwol6cQZRBc=" providerId="None" clId="Web-{91624635-F562-4045-8290-27ED9D530DAE}" dt="2025-10-06T18:25:22.671" v="268" actId="20577"/>
          <ac:spMkLst>
            <pc:docMk/>
            <pc:sldMk cId="2801975536" sldId="295"/>
            <ac:spMk id="2" creationId="{BBFBD7AA-B3B3-F2AB-F4AB-7D9614D79014}"/>
          </ac:spMkLst>
        </pc:spChg>
      </pc:sldChg>
      <pc:sldChg chg="modSp">
        <pc:chgData name="Heidi Kool" userId="c7MEV6Vf2Paw3hCHKUgEY+Q2+IZg57V8Qwol6cQZRBc=" providerId="None" clId="Web-{91624635-F562-4045-8290-27ED9D530DAE}" dt="2025-10-06T18:25:49.922" v="277" actId="20577"/>
        <pc:sldMkLst>
          <pc:docMk/>
          <pc:sldMk cId="2452527311" sldId="296"/>
        </pc:sldMkLst>
        <pc:spChg chg="mod">
          <ac:chgData name="Heidi Kool" userId="c7MEV6Vf2Paw3hCHKUgEY+Q2+IZg57V8Qwol6cQZRBc=" providerId="None" clId="Web-{91624635-F562-4045-8290-27ED9D530DAE}" dt="2025-10-06T18:25:49.922" v="277" actId="20577"/>
          <ac:spMkLst>
            <pc:docMk/>
            <pc:sldMk cId="2452527311" sldId="296"/>
            <ac:spMk id="2" creationId="{BB0924F2-C6B2-A529-2AD2-7F20234A5EC6}"/>
          </ac:spMkLst>
        </pc:spChg>
      </pc:sldChg>
      <pc:sldChg chg="modSp">
        <pc:chgData name="Heidi Kool" userId="c7MEV6Vf2Paw3hCHKUgEY+Q2+IZg57V8Qwol6cQZRBc=" providerId="None" clId="Web-{91624635-F562-4045-8290-27ED9D530DAE}" dt="2025-10-06T18:26:22.751" v="284" actId="20577"/>
        <pc:sldMkLst>
          <pc:docMk/>
          <pc:sldMk cId="3921655025" sldId="297"/>
        </pc:sldMkLst>
        <pc:spChg chg="mod">
          <ac:chgData name="Heidi Kool" userId="c7MEV6Vf2Paw3hCHKUgEY+Q2+IZg57V8Qwol6cQZRBc=" providerId="None" clId="Web-{91624635-F562-4045-8290-27ED9D530DAE}" dt="2025-10-06T18:26:22.751" v="284" actId="20577"/>
          <ac:spMkLst>
            <pc:docMk/>
            <pc:sldMk cId="3921655025" sldId="297"/>
            <ac:spMk id="2" creationId="{880A5303-C90A-EABF-72EF-109A01D46406}"/>
          </ac:spMkLst>
        </pc:spChg>
      </pc:sldChg>
      <pc:sldChg chg="modSp">
        <pc:chgData name="Heidi Kool" userId="c7MEV6Vf2Paw3hCHKUgEY+Q2+IZg57V8Qwol6cQZRBc=" providerId="None" clId="Web-{91624635-F562-4045-8290-27ED9D530DAE}" dt="2025-10-06T18:26:42.876" v="290" actId="20577"/>
        <pc:sldMkLst>
          <pc:docMk/>
          <pc:sldMk cId="4197675904" sldId="298"/>
        </pc:sldMkLst>
        <pc:spChg chg="mod">
          <ac:chgData name="Heidi Kool" userId="c7MEV6Vf2Paw3hCHKUgEY+Q2+IZg57V8Qwol6cQZRBc=" providerId="None" clId="Web-{91624635-F562-4045-8290-27ED9D530DAE}" dt="2025-10-06T18:26:42.876" v="290" actId="20577"/>
          <ac:spMkLst>
            <pc:docMk/>
            <pc:sldMk cId="4197675904" sldId="298"/>
            <ac:spMk id="2" creationId="{709FE4C8-A81C-959F-A343-7E0F95C9F92F}"/>
          </ac:spMkLst>
        </pc:spChg>
      </pc:sldChg>
      <pc:sldChg chg="modSp">
        <pc:chgData name="Heidi Kool" userId="c7MEV6Vf2Paw3hCHKUgEY+Q2+IZg57V8Qwol6cQZRBc=" providerId="None" clId="Web-{91624635-F562-4045-8290-27ED9D530DAE}" dt="2025-10-06T18:27:04.939" v="298" actId="20577"/>
        <pc:sldMkLst>
          <pc:docMk/>
          <pc:sldMk cId="1266351110" sldId="299"/>
        </pc:sldMkLst>
        <pc:spChg chg="mod">
          <ac:chgData name="Heidi Kool" userId="c7MEV6Vf2Paw3hCHKUgEY+Q2+IZg57V8Qwol6cQZRBc=" providerId="None" clId="Web-{91624635-F562-4045-8290-27ED9D530DAE}" dt="2025-10-06T18:27:04.939" v="298" actId="20577"/>
          <ac:spMkLst>
            <pc:docMk/>
            <pc:sldMk cId="1266351110" sldId="299"/>
            <ac:spMk id="2" creationId="{822C3C8A-7859-C176-2B9B-E31863FE8688}"/>
          </ac:spMkLst>
        </pc:spChg>
      </pc:sldChg>
      <pc:sldChg chg="modSp">
        <pc:chgData name="Heidi Kool" userId="c7MEV6Vf2Paw3hCHKUgEY+Q2+IZg57V8Qwol6cQZRBc=" providerId="None" clId="Web-{91624635-F562-4045-8290-27ED9D530DAE}" dt="2025-10-06T18:27:36.987" v="307" actId="20577"/>
        <pc:sldMkLst>
          <pc:docMk/>
          <pc:sldMk cId="2737770716" sldId="300"/>
        </pc:sldMkLst>
        <pc:spChg chg="mod">
          <ac:chgData name="Heidi Kool" userId="c7MEV6Vf2Paw3hCHKUgEY+Q2+IZg57V8Qwol6cQZRBc=" providerId="None" clId="Web-{91624635-F562-4045-8290-27ED9D530DAE}" dt="2025-10-06T18:27:36.987" v="307" actId="20577"/>
          <ac:spMkLst>
            <pc:docMk/>
            <pc:sldMk cId="2737770716" sldId="300"/>
            <ac:spMk id="2" creationId="{0033F4C2-8BBC-A584-0808-7D53B32544DB}"/>
          </ac:spMkLst>
        </pc:spChg>
      </pc:sldChg>
      <pc:sldChg chg="modSp">
        <pc:chgData name="Heidi Kool" userId="c7MEV6Vf2Paw3hCHKUgEY+Q2+IZg57V8Qwol6cQZRBc=" providerId="None" clId="Web-{91624635-F562-4045-8290-27ED9D530DAE}" dt="2025-10-06T18:28:03.113" v="315" actId="20577"/>
        <pc:sldMkLst>
          <pc:docMk/>
          <pc:sldMk cId="2075906208" sldId="301"/>
        </pc:sldMkLst>
        <pc:spChg chg="mod">
          <ac:chgData name="Heidi Kool" userId="c7MEV6Vf2Paw3hCHKUgEY+Q2+IZg57V8Qwol6cQZRBc=" providerId="None" clId="Web-{91624635-F562-4045-8290-27ED9D530DAE}" dt="2025-10-06T18:28:03.113" v="315" actId="20577"/>
          <ac:spMkLst>
            <pc:docMk/>
            <pc:sldMk cId="2075906208" sldId="301"/>
            <ac:spMk id="2" creationId="{77223CC9-9221-850A-F7B0-6EFE97DE50E4}"/>
          </ac:spMkLst>
        </pc:spChg>
      </pc:sldChg>
      <pc:sldChg chg="modSp">
        <pc:chgData name="Heidi Kool" userId="c7MEV6Vf2Paw3hCHKUgEY+Q2+IZg57V8Qwol6cQZRBc=" providerId="None" clId="Web-{91624635-F562-4045-8290-27ED9D530DAE}" dt="2025-10-06T18:28:31.910" v="327" actId="20577"/>
        <pc:sldMkLst>
          <pc:docMk/>
          <pc:sldMk cId="3516837233" sldId="302"/>
        </pc:sldMkLst>
        <pc:spChg chg="mod">
          <ac:chgData name="Heidi Kool" userId="c7MEV6Vf2Paw3hCHKUgEY+Q2+IZg57V8Qwol6cQZRBc=" providerId="None" clId="Web-{91624635-F562-4045-8290-27ED9D530DAE}" dt="2025-10-06T18:28:31.910" v="327" actId="20577"/>
          <ac:spMkLst>
            <pc:docMk/>
            <pc:sldMk cId="3516837233" sldId="302"/>
            <ac:spMk id="2" creationId="{31B58751-6E52-EA51-D964-81C95B1DCFB8}"/>
          </ac:spMkLst>
        </pc:spChg>
      </pc:sldChg>
      <pc:sldChg chg="modSp">
        <pc:chgData name="Heidi Kool" userId="c7MEV6Vf2Paw3hCHKUgEY+Q2+IZg57V8Qwol6cQZRBc=" providerId="None" clId="Web-{91624635-F562-4045-8290-27ED9D530DAE}" dt="2025-10-06T18:29:10.301" v="338" actId="20577"/>
        <pc:sldMkLst>
          <pc:docMk/>
          <pc:sldMk cId="764275652" sldId="303"/>
        </pc:sldMkLst>
        <pc:spChg chg="mod">
          <ac:chgData name="Heidi Kool" userId="c7MEV6Vf2Paw3hCHKUgEY+Q2+IZg57V8Qwol6cQZRBc=" providerId="None" clId="Web-{91624635-F562-4045-8290-27ED9D530DAE}" dt="2025-10-06T18:29:10.301" v="338" actId="20577"/>
          <ac:spMkLst>
            <pc:docMk/>
            <pc:sldMk cId="764275652" sldId="303"/>
            <ac:spMk id="2" creationId="{F7D262F1-262B-9333-FD39-FB8F3D526D90}"/>
          </ac:spMkLst>
        </pc:spChg>
      </pc:sldChg>
      <pc:sldChg chg="modSp">
        <pc:chgData name="Heidi Kool" userId="c7MEV6Vf2Paw3hCHKUgEY+Q2+IZg57V8Qwol6cQZRBc=" providerId="None" clId="Web-{91624635-F562-4045-8290-27ED9D530DAE}" dt="2025-10-06T18:29:31.802" v="348" actId="20577"/>
        <pc:sldMkLst>
          <pc:docMk/>
          <pc:sldMk cId="378317010" sldId="304"/>
        </pc:sldMkLst>
        <pc:spChg chg="mod">
          <ac:chgData name="Heidi Kool" userId="c7MEV6Vf2Paw3hCHKUgEY+Q2+IZg57V8Qwol6cQZRBc=" providerId="None" clId="Web-{91624635-F562-4045-8290-27ED9D530DAE}" dt="2025-10-06T18:29:31.802" v="348" actId="20577"/>
          <ac:spMkLst>
            <pc:docMk/>
            <pc:sldMk cId="378317010" sldId="304"/>
            <ac:spMk id="2" creationId="{6863D670-C875-F5FB-05A7-866EC6DF1098}"/>
          </ac:spMkLst>
        </pc:spChg>
      </pc:sldChg>
      <pc:sldChg chg="modSp">
        <pc:chgData name="Heidi Kool" userId="c7MEV6Vf2Paw3hCHKUgEY+Q2+IZg57V8Qwol6cQZRBc=" providerId="None" clId="Web-{91624635-F562-4045-8290-27ED9D530DAE}" dt="2025-10-06T18:30:21.615" v="359" actId="20577"/>
        <pc:sldMkLst>
          <pc:docMk/>
          <pc:sldMk cId="2219817789" sldId="305"/>
        </pc:sldMkLst>
        <pc:spChg chg="mod">
          <ac:chgData name="Heidi Kool" userId="c7MEV6Vf2Paw3hCHKUgEY+Q2+IZg57V8Qwol6cQZRBc=" providerId="None" clId="Web-{91624635-F562-4045-8290-27ED9D530DAE}" dt="2025-10-06T18:30:21.615" v="359" actId="20577"/>
          <ac:spMkLst>
            <pc:docMk/>
            <pc:sldMk cId="2219817789" sldId="305"/>
            <ac:spMk id="2" creationId="{ADEEAE8E-84D9-2F79-B0CD-7B7A7BC8D84A}"/>
          </ac:spMkLst>
        </pc:spChg>
      </pc:sldChg>
    </pc:docChg>
  </pc:docChgLst>
  <pc:docChgLst>
    <pc:chgData name="Dan Genho" userId="d388c8db-b979-4f22-8c8c-e868f821ba53" providerId="ADAL" clId="{D0E46538-4C4F-4C32-A0E2-E73099FC439A}"/>
    <pc:docChg chg="undo custSel addSld delSld modSld">
      <pc:chgData name="Dan Genho" userId="d388c8db-b979-4f22-8c8c-e868f821ba53" providerId="ADAL" clId="{D0E46538-4C4F-4C32-A0E2-E73099FC439A}" dt="2025-09-30T15:32:43.619" v="660" actId="122"/>
      <pc:docMkLst>
        <pc:docMk/>
      </pc:docMkLst>
      <pc:sldChg chg="addSp delSp modSp mod">
        <pc:chgData name="Dan Genho" userId="d388c8db-b979-4f22-8c8c-e868f821ba53" providerId="ADAL" clId="{D0E46538-4C4F-4C32-A0E2-E73099FC439A}" dt="2025-09-30T15:05:49.625" v="111" actId="14100"/>
        <pc:sldMkLst>
          <pc:docMk/>
          <pc:sldMk cId="83692146" sldId="269"/>
        </pc:sldMkLst>
        <pc:spChg chg="mod">
          <ac:chgData name="Dan Genho" userId="d388c8db-b979-4f22-8c8c-e868f821ba53" providerId="ADAL" clId="{D0E46538-4C4F-4C32-A0E2-E73099FC439A}" dt="2025-09-30T14:58:23.398" v="66" actId="20577"/>
          <ac:spMkLst>
            <pc:docMk/>
            <pc:sldMk cId="83692146" sldId="269"/>
            <ac:spMk id="2" creationId="{B88C5D0E-FBF8-606B-C2AC-4B98A36436C0}"/>
          </ac:spMkLst>
        </pc:spChg>
        <pc:graphicFrameChg chg="add mod modGraphic">
          <ac:chgData name="Dan Genho" userId="d388c8db-b979-4f22-8c8c-e868f821ba53" providerId="ADAL" clId="{D0E46538-4C4F-4C32-A0E2-E73099FC439A}" dt="2025-09-30T15:05:44.349" v="109" actId="1076"/>
          <ac:graphicFrameMkLst>
            <pc:docMk/>
            <pc:sldMk cId="83692146" sldId="269"/>
            <ac:graphicFrameMk id="12" creationId="{58F46FD5-F830-AFA1-F2F1-FD3625AE4513}"/>
          </ac:graphicFrameMkLst>
        </pc:graphicFrameChg>
        <pc:picChg chg="add mod">
          <ac:chgData name="Dan Genho" userId="d388c8db-b979-4f22-8c8c-e868f821ba53" providerId="ADAL" clId="{D0E46538-4C4F-4C32-A0E2-E73099FC439A}" dt="2025-09-30T15:05:47.226" v="110" actId="14100"/>
          <ac:picMkLst>
            <pc:docMk/>
            <pc:sldMk cId="83692146" sldId="269"/>
            <ac:picMk id="7" creationId="{22D09D65-2403-DE35-D453-DE7E2482F294}"/>
          </ac:picMkLst>
        </pc:picChg>
        <pc:picChg chg="add mod">
          <ac:chgData name="Dan Genho" userId="d388c8db-b979-4f22-8c8c-e868f821ba53" providerId="ADAL" clId="{D0E46538-4C4F-4C32-A0E2-E73099FC439A}" dt="2025-09-30T15:05:49.625" v="111" actId="14100"/>
          <ac:picMkLst>
            <pc:docMk/>
            <pc:sldMk cId="83692146" sldId="269"/>
            <ac:picMk id="10" creationId="{EADB1D06-0C26-CC30-AA84-5A7223CD4832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05:57.159" v="117" actId="1076"/>
        <pc:sldMkLst>
          <pc:docMk/>
          <pc:sldMk cId="4286494031" sldId="270"/>
        </pc:sldMkLst>
        <pc:spChg chg="mod">
          <ac:chgData name="Dan Genho" userId="d388c8db-b979-4f22-8c8c-e868f821ba53" providerId="ADAL" clId="{D0E46538-4C4F-4C32-A0E2-E73099FC439A}" dt="2025-09-30T15:05:01.316" v="98" actId="27636"/>
          <ac:spMkLst>
            <pc:docMk/>
            <pc:sldMk cId="4286494031" sldId="270"/>
            <ac:spMk id="2" creationId="{9AA181A3-8F35-F663-20DF-03CF229399BA}"/>
          </ac:spMkLst>
        </pc:spChg>
        <pc:graphicFrameChg chg="mod modGraphic">
          <ac:chgData name="Dan Genho" userId="d388c8db-b979-4f22-8c8c-e868f821ba53" providerId="ADAL" clId="{D0E46538-4C4F-4C32-A0E2-E73099FC439A}" dt="2025-09-30T15:05:40.209" v="108" actId="1076"/>
          <ac:graphicFrameMkLst>
            <pc:docMk/>
            <pc:sldMk cId="4286494031" sldId="270"/>
            <ac:graphicFrameMk id="12" creationId="{882B068C-B2D8-49A2-85A9-F629A8855B86}"/>
          </ac:graphicFrameMkLst>
        </pc:graphicFrameChg>
        <pc:picChg chg="add mod">
          <ac:chgData name="Dan Genho" userId="d388c8db-b979-4f22-8c8c-e868f821ba53" providerId="ADAL" clId="{D0E46538-4C4F-4C32-A0E2-E73099FC439A}" dt="2025-09-30T15:05:35.492" v="107" actId="1076"/>
          <ac:picMkLst>
            <pc:docMk/>
            <pc:sldMk cId="4286494031" sldId="270"/>
            <ac:picMk id="4" creationId="{FF03EF80-9AC0-105B-7DC5-602BC3EBAC25}"/>
          </ac:picMkLst>
        </pc:picChg>
        <pc:picChg chg="add mod">
          <ac:chgData name="Dan Genho" userId="d388c8db-b979-4f22-8c8c-e868f821ba53" providerId="ADAL" clId="{D0E46538-4C4F-4C32-A0E2-E73099FC439A}" dt="2025-09-30T15:05:57.159" v="117" actId="1076"/>
          <ac:picMkLst>
            <pc:docMk/>
            <pc:sldMk cId="4286494031" sldId="270"/>
            <ac:picMk id="6" creationId="{255D4AE2-1671-506A-F413-DB15465F2FC4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07:17.298" v="134" actId="27636"/>
        <pc:sldMkLst>
          <pc:docMk/>
          <pc:sldMk cId="3264200452" sldId="271"/>
        </pc:sldMkLst>
        <pc:spChg chg="mod">
          <ac:chgData name="Dan Genho" userId="d388c8db-b979-4f22-8c8c-e868f821ba53" providerId="ADAL" clId="{D0E46538-4C4F-4C32-A0E2-E73099FC439A}" dt="2025-09-30T15:07:17.298" v="134" actId="27636"/>
          <ac:spMkLst>
            <pc:docMk/>
            <pc:sldMk cId="3264200452" sldId="271"/>
            <ac:spMk id="2" creationId="{6D72480A-7329-BBDF-B808-BF3CE9BA8B45}"/>
          </ac:spMkLst>
        </pc:spChg>
        <pc:graphicFrameChg chg="mod modGraphic">
          <ac:chgData name="Dan Genho" userId="d388c8db-b979-4f22-8c8c-e868f821ba53" providerId="ADAL" clId="{D0E46538-4C4F-4C32-A0E2-E73099FC439A}" dt="2025-09-30T15:06:23.792" v="130" actId="122"/>
          <ac:graphicFrameMkLst>
            <pc:docMk/>
            <pc:sldMk cId="3264200452" sldId="271"/>
            <ac:graphicFrameMk id="12" creationId="{A8BD8AB1-230F-B513-B4E6-A2910AFBAC2A}"/>
          </ac:graphicFrameMkLst>
        </pc:graphicFrameChg>
        <pc:picChg chg="add mod">
          <ac:chgData name="Dan Genho" userId="d388c8db-b979-4f22-8c8c-e868f821ba53" providerId="ADAL" clId="{D0E46538-4C4F-4C32-A0E2-E73099FC439A}" dt="2025-09-30T15:06:06.720" v="122" actId="27614"/>
          <ac:picMkLst>
            <pc:docMk/>
            <pc:sldMk cId="3264200452" sldId="271"/>
            <ac:picMk id="5" creationId="{B311A010-A4E8-E299-BB4E-4E72A4666E74}"/>
          </ac:picMkLst>
        </pc:picChg>
        <pc:picChg chg="add mod">
          <ac:chgData name="Dan Genho" userId="d388c8db-b979-4f22-8c8c-e868f821ba53" providerId="ADAL" clId="{D0E46538-4C4F-4C32-A0E2-E73099FC439A}" dt="2025-09-30T15:06:11.075" v="128" actId="1076"/>
          <ac:picMkLst>
            <pc:docMk/>
            <pc:sldMk cId="3264200452" sldId="271"/>
            <ac:picMk id="8" creationId="{084DA3AC-E383-E157-A64F-2D491FE305BD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07:57.774" v="151" actId="122"/>
        <pc:sldMkLst>
          <pc:docMk/>
          <pc:sldMk cId="2996387707" sldId="272"/>
        </pc:sldMkLst>
        <pc:spChg chg="mod">
          <ac:chgData name="Dan Genho" userId="d388c8db-b979-4f22-8c8c-e868f821ba53" providerId="ADAL" clId="{D0E46538-4C4F-4C32-A0E2-E73099FC439A}" dt="2025-09-30T15:07:34.092" v="139" actId="27636"/>
          <ac:spMkLst>
            <pc:docMk/>
            <pc:sldMk cId="2996387707" sldId="272"/>
            <ac:spMk id="2" creationId="{D433A7EF-A37F-0A2C-4B64-6AD17463FE1C}"/>
          </ac:spMkLst>
        </pc:spChg>
        <pc:graphicFrameChg chg="mod modGraphic">
          <ac:chgData name="Dan Genho" userId="d388c8db-b979-4f22-8c8c-e868f821ba53" providerId="ADAL" clId="{D0E46538-4C4F-4C32-A0E2-E73099FC439A}" dt="2025-09-30T15:07:57.774" v="151" actId="122"/>
          <ac:graphicFrameMkLst>
            <pc:docMk/>
            <pc:sldMk cId="2996387707" sldId="272"/>
            <ac:graphicFrameMk id="12" creationId="{B66445E5-63E2-5685-25AF-332C1A6661CD}"/>
          </ac:graphicFrameMkLst>
        </pc:graphicFrameChg>
        <pc:picChg chg="add mod">
          <ac:chgData name="Dan Genho" userId="d388c8db-b979-4f22-8c8c-e868f821ba53" providerId="ADAL" clId="{D0E46538-4C4F-4C32-A0E2-E73099FC439A}" dt="2025-09-30T15:07:41.204" v="143" actId="27614"/>
          <ac:picMkLst>
            <pc:docMk/>
            <pc:sldMk cId="2996387707" sldId="272"/>
            <ac:picMk id="4" creationId="{B1EF057C-6A04-1059-51E6-722B16AC8C64}"/>
          </ac:picMkLst>
        </pc:picChg>
        <pc:picChg chg="add mod">
          <ac:chgData name="Dan Genho" userId="d388c8db-b979-4f22-8c8c-e868f821ba53" providerId="ADAL" clId="{D0E46538-4C4F-4C32-A0E2-E73099FC439A}" dt="2025-09-30T15:07:45.474" v="149" actId="1076"/>
          <ac:picMkLst>
            <pc:docMk/>
            <pc:sldMk cId="2996387707" sldId="272"/>
            <ac:picMk id="7" creationId="{CE4FD087-1C69-B8B8-34AC-7A2D832A34E1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09:21.823" v="168" actId="122"/>
        <pc:sldMkLst>
          <pc:docMk/>
          <pc:sldMk cId="2456623746" sldId="273"/>
        </pc:sldMkLst>
        <pc:spChg chg="mod">
          <ac:chgData name="Dan Genho" userId="d388c8db-b979-4f22-8c8c-e868f821ba53" providerId="ADAL" clId="{D0E46538-4C4F-4C32-A0E2-E73099FC439A}" dt="2025-09-30T15:09:03.053" v="166" actId="27636"/>
          <ac:spMkLst>
            <pc:docMk/>
            <pc:sldMk cId="2456623746" sldId="273"/>
            <ac:spMk id="2" creationId="{430CAA11-7AF4-064C-EB01-1C750FC55499}"/>
          </ac:spMkLst>
        </pc:spChg>
        <pc:graphicFrameChg chg="mod modGraphic">
          <ac:chgData name="Dan Genho" userId="d388c8db-b979-4f22-8c8c-e868f821ba53" providerId="ADAL" clId="{D0E46538-4C4F-4C32-A0E2-E73099FC439A}" dt="2025-09-30T15:09:21.823" v="168" actId="122"/>
          <ac:graphicFrameMkLst>
            <pc:docMk/>
            <pc:sldMk cId="2456623746" sldId="273"/>
            <ac:graphicFrameMk id="12" creationId="{FDE432A6-3648-3022-DC4F-7C1A9DD4F156}"/>
          </ac:graphicFrameMkLst>
        </pc:graphicFrameChg>
        <pc:picChg chg="add mod">
          <ac:chgData name="Dan Genho" userId="d388c8db-b979-4f22-8c8c-e868f821ba53" providerId="ADAL" clId="{D0E46538-4C4F-4C32-A0E2-E73099FC439A}" dt="2025-09-30T15:08:47.415" v="157" actId="1076"/>
          <ac:picMkLst>
            <pc:docMk/>
            <pc:sldMk cId="2456623746" sldId="273"/>
            <ac:picMk id="5" creationId="{B5E1276E-16BB-B655-18BA-0EEA29FA78BE}"/>
          </ac:picMkLst>
        </pc:picChg>
        <pc:picChg chg="add mod">
          <ac:chgData name="Dan Genho" userId="d388c8db-b979-4f22-8c8c-e868f821ba53" providerId="ADAL" clId="{D0E46538-4C4F-4C32-A0E2-E73099FC439A}" dt="2025-09-30T15:08:53.071" v="162" actId="962"/>
          <ac:picMkLst>
            <pc:docMk/>
            <pc:sldMk cId="2456623746" sldId="273"/>
            <ac:picMk id="8" creationId="{419F73DA-08D1-20B6-979F-F50EDD6B8DD8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09:59.990" v="186" actId="122"/>
        <pc:sldMkLst>
          <pc:docMk/>
          <pc:sldMk cId="923106530" sldId="274"/>
        </pc:sldMkLst>
        <pc:spChg chg="mod">
          <ac:chgData name="Dan Genho" userId="d388c8db-b979-4f22-8c8c-e868f821ba53" providerId="ADAL" clId="{D0E46538-4C4F-4C32-A0E2-E73099FC439A}" dt="2025-09-30T15:09:50.035" v="184" actId="27636"/>
          <ac:spMkLst>
            <pc:docMk/>
            <pc:sldMk cId="923106530" sldId="274"/>
            <ac:spMk id="2" creationId="{FBDB586F-A7C7-14CF-C0EA-589BB6EFB202}"/>
          </ac:spMkLst>
        </pc:spChg>
        <pc:graphicFrameChg chg="mod modGraphic">
          <ac:chgData name="Dan Genho" userId="d388c8db-b979-4f22-8c8c-e868f821ba53" providerId="ADAL" clId="{D0E46538-4C4F-4C32-A0E2-E73099FC439A}" dt="2025-09-30T15:09:59.990" v="186" actId="122"/>
          <ac:graphicFrameMkLst>
            <pc:docMk/>
            <pc:sldMk cId="923106530" sldId="274"/>
            <ac:graphicFrameMk id="12" creationId="{7330179D-501A-A858-AB9D-32FF9994C10B}"/>
          </ac:graphicFrameMkLst>
        </pc:graphicFrameChg>
        <pc:picChg chg="add mod">
          <ac:chgData name="Dan Genho" userId="d388c8db-b979-4f22-8c8c-e868f821ba53" providerId="ADAL" clId="{D0E46538-4C4F-4C32-A0E2-E73099FC439A}" dt="2025-09-30T15:09:30.329" v="174" actId="1076"/>
          <ac:picMkLst>
            <pc:docMk/>
            <pc:sldMk cId="923106530" sldId="274"/>
            <ac:picMk id="4" creationId="{7CE688FC-CD0D-BE3F-FB8A-433D4DA25ABD}"/>
          </ac:picMkLst>
        </pc:picChg>
        <pc:picChg chg="add mod">
          <ac:chgData name="Dan Genho" userId="d388c8db-b979-4f22-8c8c-e868f821ba53" providerId="ADAL" clId="{D0E46538-4C4F-4C32-A0E2-E73099FC439A}" dt="2025-09-30T15:09:36.589" v="179" actId="962"/>
          <ac:picMkLst>
            <pc:docMk/>
            <pc:sldMk cId="923106530" sldId="274"/>
            <ac:picMk id="7" creationId="{3BEF645C-8437-8904-8443-6A254B75C3C0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10:34.222" v="203" actId="122"/>
        <pc:sldMkLst>
          <pc:docMk/>
          <pc:sldMk cId="1694595110" sldId="275"/>
        </pc:sldMkLst>
        <pc:spChg chg="mod">
          <ac:chgData name="Dan Genho" userId="d388c8db-b979-4f22-8c8c-e868f821ba53" providerId="ADAL" clId="{D0E46538-4C4F-4C32-A0E2-E73099FC439A}" dt="2025-09-30T15:10:23.880" v="201" actId="27636"/>
          <ac:spMkLst>
            <pc:docMk/>
            <pc:sldMk cId="1694595110" sldId="275"/>
            <ac:spMk id="2" creationId="{442153D4-382C-E27C-3CD2-6AD4521FD241}"/>
          </ac:spMkLst>
        </pc:spChg>
        <pc:graphicFrameChg chg="mod modGraphic">
          <ac:chgData name="Dan Genho" userId="d388c8db-b979-4f22-8c8c-e868f821ba53" providerId="ADAL" clId="{D0E46538-4C4F-4C32-A0E2-E73099FC439A}" dt="2025-09-30T15:10:34.222" v="203" actId="122"/>
          <ac:graphicFrameMkLst>
            <pc:docMk/>
            <pc:sldMk cId="1694595110" sldId="275"/>
            <ac:graphicFrameMk id="12" creationId="{623C8E64-64D3-4ECD-D5CF-FBB7389150FB}"/>
          </ac:graphicFrameMkLst>
        </pc:graphicFrameChg>
        <pc:picChg chg="add mod">
          <ac:chgData name="Dan Genho" userId="d388c8db-b979-4f22-8c8c-e868f821ba53" providerId="ADAL" clId="{D0E46538-4C4F-4C32-A0E2-E73099FC439A}" dt="2025-09-30T15:10:09.073" v="192" actId="962"/>
          <ac:picMkLst>
            <pc:docMk/>
            <pc:sldMk cId="1694595110" sldId="275"/>
            <ac:picMk id="5" creationId="{9970C539-98E2-20E2-12CF-CA6D6D600644}"/>
          </ac:picMkLst>
        </pc:picChg>
        <pc:picChg chg="add mod">
          <ac:chgData name="Dan Genho" userId="d388c8db-b979-4f22-8c8c-e868f821ba53" providerId="ADAL" clId="{D0E46538-4C4F-4C32-A0E2-E73099FC439A}" dt="2025-09-30T15:10:14.106" v="197" actId="1076"/>
          <ac:picMkLst>
            <pc:docMk/>
            <pc:sldMk cId="1694595110" sldId="275"/>
            <ac:picMk id="8" creationId="{F4F9F412-2B59-D56A-8722-C0942F7FCBE2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11:22.437" v="221" actId="122"/>
        <pc:sldMkLst>
          <pc:docMk/>
          <pc:sldMk cId="1141909069" sldId="276"/>
        </pc:sldMkLst>
        <pc:spChg chg="mod">
          <ac:chgData name="Dan Genho" userId="d388c8db-b979-4f22-8c8c-e868f821ba53" providerId="ADAL" clId="{D0E46538-4C4F-4C32-A0E2-E73099FC439A}" dt="2025-09-30T15:10:50.902" v="209" actId="27636"/>
          <ac:spMkLst>
            <pc:docMk/>
            <pc:sldMk cId="1141909069" sldId="276"/>
            <ac:spMk id="2" creationId="{8FBCE9DB-B224-73FB-2BE1-8C932D6C4786}"/>
          </ac:spMkLst>
        </pc:spChg>
        <pc:graphicFrameChg chg="mod modGraphic">
          <ac:chgData name="Dan Genho" userId="d388c8db-b979-4f22-8c8c-e868f821ba53" providerId="ADAL" clId="{D0E46538-4C4F-4C32-A0E2-E73099FC439A}" dt="2025-09-30T15:11:22.437" v="221" actId="122"/>
          <ac:graphicFrameMkLst>
            <pc:docMk/>
            <pc:sldMk cId="1141909069" sldId="276"/>
            <ac:graphicFrameMk id="12" creationId="{4F8B8103-36CE-19FA-EFDC-7838D373EE59}"/>
          </ac:graphicFrameMkLst>
        </pc:graphicFrameChg>
        <pc:picChg chg="add mod">
          <ac:chgData name="Dan Genho" userId="d388c8db-b979-4f22-8c8c-e868f821ba53" providerId="ADAL" clId="{D0E46538-4C4F-4C32-A0E2-E73099FC439A}" dt="2025-09-30T15:11:03.733" v="214" actId="962"/>
          <ac:picMkLst>
            <pc:docMk/>
            <pc:sldMk cId="1141909069" sldId="276"/>
            <ac:picMk id="4" creationId="{EC3BCCD0-2888-8F3A-78FD-DF0EAA9C9B33}"/>
          </ac:picMkLst>
        </pc:picChg>
        <pc:picChg chg="add mod">
          <ac:chgData name="Dan Genho" userId="d388c8db-b979-4f22-8c8c-e868f821ba53" providerId="ADAL" clId="{D0E46538-4C4F-4C32-A0E2-E73099FC439A}" dt="2025-09-30T15:11:13.168" v="219" actId="1076"/>
          <ac:picMkLst>
            <pc:docMk/>
            <pc:sldMk cId="1141909069" sldId="276"/>
            <ac:picMk id="7" creationId="{7729F70C-FD9A-7C96-390E-61A55D52D6C0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14:25.277" v="237" actId="122"/>
        <pc:sldMkLst>
          <pc:docMk/>
          <pc:sldMk cId="2593493165" sldId="277"/>
        </pc:sldMkLst>
        <pc:spChg chg="mod">
          <ac:chgData name="Dan Genho" userId="d388c8db-b979-4f22-8c8c-e868f821ba53" providerId="ADAL" clId="{D0E46538-4C4F-4C32-A0E2-E73099FC439A}" dt="2025-09-30T15:13:41.588" v="226" actId="27636"/>
          <ac:spMkLst>
            <pc:docMk/>
            <pc:sldMk cId="2593493165" sldId="277"/>
            <ac:spMk id="2" creationId="{CCFEBD6E-2A68-1988-D033-D924473516E2}"/>
          </ac:spMkLst>
        </pc:spChg>
        <pc:graphicFrameChg chg="mod modGraphic">
          <ac:chgData name="Dan Genho" userId="d388c8db-b979-4f22-8c8c-e868f821ba53" providerId="ADAL" clId="{D0E46538-4C4F-4C32-A0E2-E73099FC439A}" dt="2025-09-30T15:14:25.277" v="237" actId="122"/>
          <ac:graphicFrameMkLst>
            <pc:docMk/>
            <pc:sldMk cId="2593493165" sldId="277"/>
            <ac:graphicFrameMk id="12" creationId="{A0654BEC-C98D-97CB-7777-31E14D9F8645}"/>
          </ac:graphicFrameMkLst>
        </pc:graphicFrameChg>
        <pc:picChg chg="add mod">
          <ac:chgData name="Dan Genho" userId="d388c8db-b979-4f22-8c8c-e868f821ba53" providerId="ADAL" clId="{D0E46538-4C4F-4C32-A0E2-E73099FC439A}" dt="2025-09-30T15:14:08.761" v="231" actId="27614"/>
          <ac:picMkLst>
            <pc:docMk/>
            <pc:sldMk cId="2593493165" sldId="277"/>
            <ac:picMk id="5" creationId="{F12B2173-56E4-AA3C-8BDC-6B42E6D16827}"/>
          </ac:picMkLst>
        </pc:picChg>
        <pc:picChg chg="add mod">
          <ac:chgData name="Dan Genho" userId="d388c8db-b979-4f22-8c8c-e868f821ba53" providerId="ADAL" clId="{D0E46538-4C4F-4C32-A0E2-E73099FC439A}" dt="2025-09-30T15:14:13.649" v="235" actId="962"/>
          <ac:picMkLst>
            <pc:docMk/>
            <pc:sldMk cId="2593493165" sldId="277"/>
            <ac:picMk id="8" creationId="{001956D7-A441-CA5F-D074-25463EE50230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15:08.618" v="254" actId="122"/>
        <pc:sldMkLst>
          <pc:docMk/>
          <pc:sldMk cId="4065277625" sldId="278"/>
        </pc:sldMkLst>
        <pc:spChg chg="mod">
          <ac:chgData name="Dan Genho" userId="d388c8db-b979-4f22-8c8c-e868f821ba53" providerId="ADAL" clId="{D0E46538-4C4F-4C32-A0E2-E73099FC439A}" dt="2025-09-30T15:14:42.067" v="242" actId="27636"/>
          <ac:spMkLst>
            <pc:docMk/>
            <pc:sldMk cId="4065277625" sldId="278"/>
            <ac:spMk id="2" creationId="{98DEE425-8804-9E80-F8BD-503A06C0C4E8}"/>
          </ac:spMkLst>
        </pc:spChg>
        <pc:graphicFrameChg chg="mod modGraphic">
          <ac:chgData name="Dan Genho" userId="d388c8db-b979-4f22-8c8c-e868f821ba53" providerId="ADAL" clId="{D0E46538-4C4F-4C32-A0E2-E73099FC439A}" dt="2025-09-30T15:15:08.618" v="254" actId="122"/>
          <ac:graphicFrameMkLst>
            <pc:docMk/>
            <pc:sldMk cId="4065277625" sldId="278"/>
            <ac:graphicFrameMk id="12" creationId="{11BB407B-1D6B-A292-BEEF-D09AAC4F0A91}"/>
          </ac:graphicFrameMkLst>
        </pc:graphicFrameChg>
        <pc:picChg chg="add mod">
          <ac:chgData name="Dan Genho" userId="d388c8db-b979-4f22-8c8c-e868f821ba53" providerId="ADAL" clId="{D0E46538-4C4F-4C32-A0E2-E73099FC439A}" dt="2025-09-30T15:14:49.789" v="247" actId="1076"/>
          <ac:picMkLst>
            <pc:docMk/>
            <pc:sldMk cId="4065277625" sldId="278"/>
            <ac:picMk id="4" creationId="{A3D4CC85-16EA-9FF0-F0BF-7C3AFE72F1E7}"/>
          </ac:picMkLst>
        </pc:picChg>
        <pc:picChg chg="add mod">
          <ac:chgData name="Dan Genho" userId="d388c8db-b979-4f22-8c8c-e868f821ba53" providerId="ADAL" clId="{D0E46538-4C4F-4C32-A0E2-E73099FC439A}" dt="2025-09-30T15:14:55.635" v="252" actId="1076"/>
          <ac:picMkLst>
            <pc:docMk/>
            <pc:sldMk cId="4065277625" sldId="278"/>
            <ac:picMk id="7" creationId="{5BD86726-6E0E-1ECD-BC03-1AAA6604AB58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15:43.734" v="271" actId="122"/>
        <pc:sldMkLst>
          <pc:docMk/>
          <pc:sldMk cId="3518214473" sldId="279"/>
        </pc:sldMkLst>
        <pc:spChg chg="mod">
          <ac:chgData name="Dan Genho" userId="d388c8db-b979-4f22-8c8c-e868f821ba53" providerId="ADAL" clId="{D0E46538-4C4F-4C32-A0E2-E73099FC439A}" dt="2025-09-30T15:15:23.168" v="259" actId="27636"/>
          <ac:spMkLst>
            <pc:docMk/>
            <pc:sldMk cId="3518214473" sldId="279"/>
            <ac:spMk id="2" creationId="{24F6698E-3252-F500-B933-CA91D758133E}"/>
          </ac:spMkLst>
        </pc:spChg>
        <pc:graphicFrameChg chg="mod modGraphic">
          <ac:chgData name="Dan Genho" userId="d388c8db-b979-4f22-8c8c-e868f821ba53" providerId="ADAL" clId="{D0E46538-4C4F-4C32-A0E2-E73099FC439A}" dt="2025-09-30T15:15:43.734" v="271" actId="122"/>
          <ac:graphicFrameMkLst>
            <pc:docMk/>
            <pc:sldMk cId="3518214473" sldId="279"/>
            <ac:graphicFrameMk id="12" creationId="{7D39A905-5442-23A3-36DC-D10D73D595B8}"/>
          </ac:graphicFrameMkLst>
        </pc:graphicFrameChg>
        <pc:picChg chg="add mod">
          <ac:chgData name="Dan Genho" userId="d388c8db-b979-4f22-8c8c-e868f821ba53" providerId="ADAL" clId="{D0E46538-4C4F-4C32-A0E2-E73099FC439A}" dt="2025-09-30T15:15:29.903" v="264" actId="962"/>
          <ac:picMkLst>
            <pc:docMk/>
            <pc:sldMk cId="3518214473" sldId="279"/>
            <ac:picMk id="5" creationId="{B8C70E99-A334-583C-4D18-29D2FDEFA042}"/>
          </ac:picMkLst>
        </pc:picChg>
        <pc:picChg chg="add mod">
          <ac:chgData name="Dan Genho" userId="d388c8db-b979-4f22-8c8c-e868f821ba53" providerId="ADAL" clId="{D0E46538-4C4F-4C32-A0E2-E73099FC439A}" dt="2025-09-30T15:15:34.147" v="269" actId="962"/>
          <ac:picMkLst>
            <pc:docMk/>
            <pc:sldMk cId="3518214473" sldId="279"/>
            <ac:picMk id="8" creationId="{83159097-1DFD-62A8-BEFB-DC4A9382C2DA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16:42.856" v="286" actId="122"/>
        <pc:sldMkLst>
          <pc:docMk/>
          <pc:sldMk cId="702787861" sldId="280"/>
        </pc:sldMkLst>
        <pc:spChg chg="mod">
          <ac:chgData name="Dan Genho" userId="d388c8db-b979-4f22-8c8c-e868f821ba53" providerId="ADAL" clId="{D0E46538-4C4F-4C32-A0E2-E73099FC439A}" dt="2025-09-30T15:15:55.750" v="276" actId="27636"/>
          <ac:spMkLst>
            <pc:docMk/>
            <pc:sldMk cId="702787861" sldId="280"/>
            <ac:spMk id="2" creationId="{2821BD49-AF7A-D325-59D4-0467E62B33AF}"/>
          </ac:spMkLst>
        </pc:spChg>
        <pc:graphicFrameChg chg="mod modGraphic">
          <ac:chgData name="Dan Genho" userId="d388c8db-b979-4f22-8c8c-e868f821ba53" providerId="ADAL" clId="{D0E46538-4C4F-4C32-A0E2-E73099FC439A}" dt="2025-09-30T15:16:42.856" v="286" actId="122"/>
          <ac:graphicFrameMkLst>
            <pc:docMk/>
            <pc:sldMk cId="702787861" sldId="280"/>
            <ac:graphicFrameMk id="12" creationId="{00F8B623-3C6F-DAA1-4E0A-8021B7121450}"/>
          </ac:graphicFrameMkLst>
        </pc:graphicFrameChg>
        <pc:picChg chg="add mod">
          <ac:chgData name="Dan Genho" userId="d388c8db-b979-4f22-8c8c-e868f821ba53" providerId="ADAL" clId="{D0E46538-4C4F-4C32-A0E2-E73099FC439A}" dt="2025-09-30T15:16:01.452" v="279" actId="1076"/>
          <ac:picMkLst>
            <pc:docMk/>
            <pc:sldMk cId="702787861" sldId="280"/>
            <ac:picMk id="4" creationId="{E2891C47-17FD-ED61-4248-A388342E7BC5}"/>
          </ac:picMkLst>
        </pc:picChg>
        <pc:picChg chg="add mod">
          <ac:chgData name="Dan Genho" userId="d388c8db-b979-4f22-8c8c-e868f821ba53" providerId="ADAL" clId="{D0E46538-4C4F-4C32-A0E2-E73099FC439A}" dt="2025-09-30T15:16:07.117" v="284" actId="1076"/>
          <ac:picMkLst>
            <pc:docMk/>
            <pc:sldMk cId="702787861" sldId="280"/>
            <ac:picMk id="7" creationId="{10D9A1E5-1849-C614-7E58-C783AFF259A9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17:22.782" v="307" actId="122"/>
        <pc:sldMkLst>
          <pc:docMk/>
          <pc:sldMk cId="2546803394" sldId="281"/>
        </pc:sldMkLst>
        <pc:spChg chg="mod">
          <ac:chgData name="Dan Genho" userId="d388c8db-b979-4f22-8c8c-e868f821ba53" providerId="ADAL" clId="{D0E46538-4C4F-4C32-A0E2-E73099FC439A}" dt="2025-09-30T15:17:00.321" v="295" actId="27636"/>
          <ac:spMkLst>
            <pc:docMk/>
            <pc:sldMk cId="2546803394" sldId="281"/>
            <ac:spMk id="2" creationId="{F7445C2C-A35B-95B8-5815-7B62CE505CE0}"/>
          </ac:spMkLst>
        </pc:spChg>
        <pc:graphicFrameChg chg="mod modGraphic">
          <ac:chgData name="Dan Genho" userId="d388c8db-b979-4f22-8c8c-e868f821ba53" providerId="ADAL" clId="{D0E46538-4C4F-4C32-A0E2-E73099FC439A}" dt="2025-09-30T15:17:22.782" v="307" actId="122"/>
          <ac:graphicFrameMkLst>
            <pc:docMk/>
            <pc:sldMk cId="2546803394" sldId="281"/>
            <ac:graphicFrameMk id="12" creationId="{8C94A310-25EF-67FB-3A4A-8E7D51EFE696}"/>
          </ac:graphicFrameMkLst>
        </pc:graphicFrameChg>
        <pc:picChg chg="add mod">
          <ac:chgData name="Dan Genho" userId="d388c8db-b979-4f22-8c8c-e868f821ba53" providerId="ADAL" clId="{D0E46538-4C4F-4C32-A0E2-E73099FC439A}" dt="2025-09-30T15:17:07.466" v="299" actId="27614"/>
          <ac:picMkLst>
            <pc:docMk/>
            <pc:sldMk cId="2546803394" sldId="281"/>
            <ac:picMk id="5" creationId="{91DB3F8D-053C-7766-3C42-85385AA2ECE6}"/>
          </ac:picMkLst>
        </pc:picChg>
        <pc:picChg chg="add mod">
          <ac:chgData name="Dan Genho" userId="d388c8db-b979-4f22-8c8c-e868f821ba53" providerId="ADAL" clId="{D0E46538-4C4F-4C32-A0E2-E73099FC439A}" dt="2025-09-30T15:17:11.387" v="305" actId="1076"/>
          <ac:picMkLst>
            <pc:docMk/>
            <pc:sldMk cId="2546803394" sldId="281"/>
            <ac:picMk id="8" creationId="{05924D6E-522B-832F-DCEF-A1C2BB76E9DE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18:02.385" v="321" actId="122"/>
        <pc:sldMkLst>
          <pc:docMk/>
          <pc:sldMk cId="3775847849" sldId="282"/>
        </pc:sldMkLst>
        <pc:spChg chg="mod">
          <ac:chgData name="Dan Genho" userId="d388c8db-b979-4f22-8c8c-e868f821ba53" providerId="ADAL" clId="{D0E46538-4C4F-4C32-A0E2-E73099FC439A}" dt="2025-09-30T15:17:34.805" v="313" actId="27636"/>
          <ac:spMkLst>
            <pc:docMk/>
            <pc:sldMk cId="3775847849" sldId="282"/>
            <ac:spMk id="2" creationId="{54EC4CB6-2E0B-F576-9013-D97447178E6F}"/>
          </ac:spMkLst>
        </pc:spChg>
        <pc:graphicFrameChg chg="mod modGraphic">
          <ac:chgData name="Dan Genho" userId="d388c8db-b979-4f22-8c8c-e868f821ba53" providerId="ADAL" clId="{D0E46538-4C4F-4C32-A0E2-E73099FC439A}" dt="2025-09-30T15:18:02.385" v="321" actId="122"/>
          <ac:graphicFrameMkLst>
            <pc:docMk/>
            <pc:sldMk cId="3775847849" sldId="282"/>
            <ac:graphicFrameMk id="12" creationId="{CAEBB181-F266-7F9B-1BC7-298B4A721228}"/>
          </ac:graphicFrameMkLst>
        </pc:graphicFrameChg>
        <pc:picChg chg="add mod">
          <ac:chgData name="Dan Genho" userId="d388c8db-b979-4f22-8c8c-e868f821ba53" providerId="ADAL" clId="{D0E46538-4C4F-4C32-A0E2-E73099FC439A}" dt="2025-09-30T15:17:40.599" v="318" actId="1076"/>
          <ac:picMkLst>
            <pc:docMk/>
            <pc:sldMk cId="3775847849" sldId="282"/>
            <ac:picMk id="4" creationId="{3C6E7D83-2D58-2776-3C1A-470EF4AFE7E9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18:41.790" v="336" actId="122"/>
        <pc:sldMkLst>
          <pc:docMk/>
          <pc:sldMk cId="3709524774" sldId="283"/>
        </pc:sldMkLst>
        <pc:spChg chg="mod">
          <ac:chgData name="Dan Genho" userId="d388c8db-b979-4f22-8c8c-e868f821ba53" providerId="ADAL" clId="{D0E46538-4C4F-4C32-A0E2-E73099FC439A}" dt="2025-09-30T15:18:14.598" v="323"/>
          <ac:spMkLst>
            <pc:docMk/>
            <pc:sldMk cId="3709524774" sldId="283"/>
            <ac:spMk id="2" creationId="{0FD5641F-4052-7215-61F2-B342E55ED170}"/>
          </ac:spMkLst>
        </pc:spChg>
        <pc:graphicFrameChg chg="mod modGraphic">
          <ac:chgData name="Dan Genho" userId="d388c8db-b979-4f22-8c8c-e868f821ba53" providerId="ADAL" clId="{D0E46538-4C4F-4C32-A0E2-E73099FC439A}" dt="2025-09-30T15:18:41.790" v="336" actId="122"/>
          <ac:graphicFrameMkLst>
            <pc:docMk/>
            <pc:sldMk cId="3709524774" sldId="283"/>
            <ac:graphicFrameMk id="12" creationId="{8CF0BA72-5FD5-0461-9FA7-B2D580BBD2A1}"/>
          </ac:graphicFrameMkLst>
        </pc:graphicFrameChg>
        <pc:picChg chg="add mod">
          <ac:chgData name="Dan Genho" userId="d388c8db-b979-4f22-8c8c-e868f821ba53" providerId="ADAL" clId="{D0E46538-4C4F-4C32-A0E2-E73099FC439A}" dt="2025-09-30T15:18:27.065" v="333" actId="1076"/>
          <ac:picMkLst>
            <pc:docMk/>
            <pc:sldMk cId="3709524774" sldId="283"/>
            <ac:picMk id="5" creationId="{55B2AC2D-BC42-2C4C-74DE-BB5AC6D5E266}"/>
          </ac:picMkLst>
        </pc:picChg>
        <pc:picChg chg="add mod">
          <ac:chgData name="Dan Genho" userId="d388c8db-b979-4f22-8c8c-e868f821ba53" providerId="ADAL" clId="{D0E46538-4C4F-4C32-A0E2-E73099FC439A}" dt="2025-09-30T15:18:30.681" v="334" actId="1076"/>
          <ac:picMkLst>
            <pc:docMk/>
            <pc:sldMk cId="3709524774" sldId="283"/>
            <ac:picMk id="7" creationId="{C8B3CA33-2B3B-277D-B965-22387BE0000B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19:37.231" v="360" actId="122"/>
        <pc:sldMkLst>
          <pc:docMk/>
          <pc:sldMk cId="569661873" sldId="284"/>
        </pc:sldMkLst>
        <pc:spChg chg="mod">
          <ac:chgData name="Dan Genho" userId="d388c8db-b979-4f22-8c8c-e868f821ba53" providerId="ADAL" clId="{D0E46538-4C4F-4C32-A0E2-E73099FC439A}" dt="2025-09-30T15:19:16.464" v="348" actId="27636"/>
          <ac:spMkLst>
            <pc:docMk/>
            <pc:sldMk cId="569661873" sldId="284"/>
            <ac:spMk id="2" creationId="{0F1D3277-1C67-58C4-A126-CC69535C2E8C}"/>
          </ac:spMkLst>
        </pc:spChg>
        <pc:graphicFrameChg chg="mod modGraphic">
          <ac:chgData name="Dan Genho" userId="d388c8db-b979-4f22-8c8c-e868f821ba53" providerId="ADAL" clId="{D0E46538-4C4F-4C32-A0E2-E73099FC439A}" dt="2025-09-30T15:19:37.231" v="360" actId="122"/>
          <ac:graphicFrameMkLst>
            <pc:docMk/>
            <pc:sldMk cId="569661873" sldId="284"/>
            <ac:graphicFrameMk id="12" creationId="{3B1F1399-028C-4819-28A6-9E687F6DEBDF}"/>
          </ac:graphicFrameMkLst>
        </pc:graphicFrameChg>
        <pc:picChg chg="add mod">
          <ac:chgData name="Dan Genho" userId="d388c8db-b979-4f22-8c8c-e868f821ba53" providerId="ADAL" clId="{D0E46538-4C4F-4C32-A0E2-E73099FC439A}" dt="2025-09-30T15:19:21.497" v="353" actId="1076"/>
          <ac:picMkLst>
            <pc:docMk/>
            <pc:sldMk cId="569661873" sldId="284"/>
            <ac:picMk id="4" creationId="{8FFAD4DA-26A0-5795-6F7E-83777EA5C4EF}"/>
          </ac:picMkLst>
        </pc:picChg>
        <pc:picChg chg="add mod">
          <ac:chgData name="Dan Genho" userId="d388c8db-b979-4f22-8c8c-e868f821ba53" providerId="ADAL" clId="{D0E46538-4C4F-4C32-A0E2-E73099FC439A}" dt="2025-09-30T15:19:26.931" v="358" actId="962"/>
          <ac:picMkLst>
            <pc:docMk/>
            <pc:sldMk cId="569661873" sldId="284"/>
            <ac:picMk id="8" creationId="{750AEF86-9279-CE16-8165-D81A9BBAE41C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20:14.337" v="377" actId="122"/>
        <pc:sldMkLst>
          <pc:docMk/>
          <pc:sldMk cId="4011500739" sldId="285"/>
        </pc:sldMkLst>
        <pc:spChg chg="mod">
          <ac:chgData name="Dan Genho" userId="d388c8db-b979-4f22-8c8c-e868f821ba53" providerId="ADAL" clId="{D0E46538-4C4F-4C32-A0E2-E73099FC439A}" dt="2025-09-30T15:19:51.065" v="365" actId="27636"/>
          <ac:spMkLst>
            <pc:docMk/>
            <pc:sldMk cId="4011500739" sldId="285"/>
            <ac:spMk id="2" creationId="{F19B58A9-FDF8-57CC-FAFC-BC89E7F0438C}"/>
          </ac:spMkLst>
        </pc:spChg>
        <pc:graphicFrameChg chg="mod modGraphic">
          <ac:chgData name="Dan Genho" userId="d388c8db-b979-4f22-8c8c-e868f821ba53" providerId="ADAL" clId="{D0E46538-4C4F-4C32-A0E2-E73099FC439A}" dt="2025-09-30T15:20:14.337" v="377" actId="122"/>
          <ac:graphicFrameMkLst>
            <pc:docMk/>
            <pc:sldMk cId="4011500739" sldId="285"/>
            <ac:graphicFrameMk id="12" creationId="{AD278F6B-0449-3DF7-A802-094127351EBE}"/>
          </ac:graphicFrameMkLst>
        </pc:graphicFrameChg>
        <pc:picChg chg="add mod">
          <ac:chgData name="Dan Genho" userId="d388c8db-b979-4f22-8c8c-e868f821ba53" providerId="ADAL" clId="{D0E46538-4C4F-4C32-A0E2-E73099FC439A}" dt="2025-09-30T15:19:57.713" v="370" actId="1076"/>
          <ac:picMkLst>
            <pc:docMk/>
            <pc:sldMk cId="4011500739" sldId="285"/>
            <ac:picMk id="5" creationId="{4A9A8940-3F28-66D4-D292-B390F751191F}"/>
          </ac:picMkLst>
        </pc:picChg>
        <pc:picChg chg="add mod">
          <ac:chgData name="Dan Genho" userId="d388c8db-b979-4f22-8c8c-e868f821ba53" providerId="ADAL" clId="{D0E46538-4C4F-4C32-A0E2-E73099FC439A}" dt="2025-09-30T15:20:04.113" v="375" actId="1076"/>
          <ac:picMkLst>
            <pc:docMk/>
            <pc:sldMk cId="4011500739" sldId="285"/>
            <ac:picMk id="7" creationId="{A18A43CC-4F1F-93CF-5922-030543CF26C5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20:45.445" v="392" actId="122"/>
        <pc:sldMkLst>
          <pc:docMk/>
          <pc:sldMk cId="4165201033" sldId="286"/>
        </pc:sldMkLst>
        <pc:spChg chg="mod">
          <ac:chgData name="Dan Genho" userId="d388c8db-b979-4f22-8c8c-e868f821ba53" providerId="ADAL" clId="{D0E46538-4C4F-4C32-A0E2-E73099FC439A}" dt="2025-09-30T15:20:20.146" v="380" actId="27636"/>
          <ac:spMkLst>
            <pc:docMk/>
            <pc:sldMk cId="4165201033" sldId="286"/>
            <ac:spMk id="2" creationId="{21EB2938-DD10-A086-D628-0DBCB3D84F1F}"/>
          </ac:spMkLst>
        </pc:spChg>
        <pc:graphicFrameChg chg="mod modGraphic">
          <ac:chgData name="Dan Genho" userId="d388c8db-b979-4f22-8c8c-e868f821ba53" providerId="ADAL" clId="{D0E46538-4C4F-4C32-A0E2-E73099FC439A}" dt="2025-09-30T15:20:45.445" v="392" actId="122"/>
          <ac:graphicFrameMkLst>
            <pc:docMk/>
            <pc:sldMk cId="4165201033" sldId="286"/>
            <ac:graphicFrameMk id="12" creationId="{B541C440-3D18-FF37-9452-10FCA73BAAC8}"/>
          </ac:graphicFrameMkLst>
        </pc:graphicFrameChg>
        <pc:picChg chg="add mod">
          <ac:chgData name="Dan Genho" userId="d388c8db-b979-4f22-8c8c-e868f821ba53" providerId="ADAL" clId="{D0E46538-4C4F-4C32-A0E2-E73099FC439A}" dt="2025-09-30T15:20:26.494" v="384" actId="27614"/>
          <ac:picMkLst>
            <pc:docMk/>
            <pc:sldMk cId="4165201033" sldId="286"/>
            <ac:picMk id="4" creationId="{044C196F-7BF0-B814-3A10-D5980B0C9855}"/>
          </ac:picMkLst>
        </pc:picChg>
        <pc:picChg chg="add mod">
          <ac:chgData name="Dan Genho" userId="d388c8db-b979-4f22-8c8c-e868f821ba53" providerId="ADAL" clId="{D0E46538-4C4F-4C32-A0E2-E73099FC439A}" dt="2025-09-30T15:20:31.350" v="390" actId="1076"/>
          <ac:picMkLst>
            <pc:docMk/>
            <pc:sldMk cId="4165201033" sldId="286"/>
            <ac:picMk id="8" creationId="{4099DD99-752C-B967-29DC-90B7488E3B4F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21:52.097" v="413" actId="122"/>
        <pc:sldMkLst>
          <pc:docMk/>
          <pc:sldMk cId="2448076225" sldId="287"/>
        </pc:sldMkLst>
        <pc:spChg chg="mod">
          <ac:chgData name="Dan Genho" userId="d388c8db-b979-4f22-8c8c-e868f821ba53" providerId="ADAL" clId="{D0E46538-4C4F-4C32-A0E2-E73099FC439A}" dt="2025-09-30T15:21:27.617" v="401" actId="27636"/>
          <ac:spMkLst>
            <pc:docMk/>
            <pc:sldMk cId="2448076225" sldId="287"/>
            <ac:spMk id="2" creationId="{E39C8386-A6C7-4114-0CBC-D130C8096956}"/>
          </ac:spMkLst>
        </pc:spChg>
        <pc:graphicFrameChg chg="mod modGraphic">
          <ac:chgData name="Dan Genho" userId="d388c8db-b979-4f22-8c8c-e868f821ba53" providerId="ADAL" clId="{D0E46538-4C4F-4C32-A0E2-E73099FC439A}" dt="2025-09-30T15:21:52.097" v="413" actId="122"/>
          <ac:graphicFrameMkLst>
            <pc:docMk/>
            <pc:sldMk cId="2448076225" sldId="287"/>
            <ac:graphicFrameMk id="12" creationId="{2AEDE73B-D3DC-5047-65FA-4B14DBE7948A}"/>
          </ac:graphicFrameMkLst>
        </pc:graphicFrameChg>
        <pc:picChg chg="add mod">
          <ac:chgData name="Dan Genho" userId="d388c8db-b979-4f22-8c8c-e868f821ba53" providerId="ADAL" clId="{D0E46538-4C4F-4C32-A0E2-E73099FC439A}" dt="2025-09-30T15:21:37.497" v="405" actId="27614"/>
          <ac:picMkLst>
            <pc:docMk/>
            <pc:sldMk cId="2448076225" sldId="287"/>
            <ac:picMk id="5" creationId="{B453BB58-A4BA-CF84-129E-837DAE7F2616}"/>
          </ac:picMkLst>
        </pc:picChg>
        <pc:picChg chg="add mod">
          <ac:chgData name="Dan Genho" userId="d388c8db-b979-4f22-8c8c-e868f821ba53" providerId="ADAL" clId="{D0E46538-4C4F-4C32-A0E2-E73099FC439A}" dt="2025-09-30T15:21:42.196" v="411" actId="1076"/>
          <ac:picMkLst>
            <pc:docMk/>
            <pc:sldMk cId="2448076225" sldId="287"/>
            <ac:picMk id="7" creationId="{F54FD364-B2CC-D1C5-7A38-1523DD853658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23:00.905" v="439" actId="122"/>
        <pc:sldMkLst>
          <pc:docMk/>
          <pc:sldMk cId="3534253190" sldId="288"/>
        </pc:sldMkLst>
        <pc:spChg chg="mod">
          <ac:chgData name="Dan Genho" userId="d388c8db-b979-4f22-8c8c-e868f821ba53" providerId="ADAL" clId="{D0E46538-4C4F-4C32-A0E2-E73099FC439A}" dt="2025-09-30T15:22:38.839" v="426" actId="27636"/>
          <ac:spMkLst>
            <pc:docMk/>
            <pc:sldMk cId="3534253190" sldId="288"/>
            <ac:spMk id="2" creationId="{2CF5313B-7A31-5DE6-C4C6-C4864CF3AB55}"/>
          </ac:spMkLst>
        </pc:spChg>
        <pc:graphicFrameChg chg="mod modGraphic">
          <ac:chgData name="Dan Genho" userId="d388c8db-b979-4f22-8c8c-e868f821ba53" providerId="ADAL" clId="{D0E46538-4C4F-4C32-A0E2-E73099FC439A}" dt="2025-09-30T15:23:00.905" v="439" actId="122"/>
          <ac:graphicFrameMkLst>
            <pc:docMk/>
            <pc:sldMk cId="3534253190" sldId="288"/>
            <ac:graphicFrameMk id="12" creationId="{612C8C74-DF3A-54E7-63B9-5EC0578003A7}"/>
          </ac:graphicFrameMkLst>
        </pc:graphicFrameChg>
        <pc:picChg chg="add mod">
          <ac:chgData name="Dan Genho" userId="d388c8db-b979-4f22-8c8c-e868f821ba53" providerId="ADAL" clId="{D0E46538-4C4F-4C32-A0E2-E73099FC439A}" dt="2025-09-30T15:22:43.755" v="431" actId="1076"/>
          <ac:picMkLst>
            <pc:docMk/>
            <pc:sldMk cId="3534253190" sldId="288"/>
            <ac:picMk id="5" creationId="{15E170A1-50F9-690C-EF02-19A5B0A11460}"/>
          </ac:picMkLst>
        </pc:picChg>
        <pc:picChg chg="add mod">
          <ac:chgData name="Dan Genho" userId="d388c8db-b979-4f22-8c8c-e868f821ba53" providerId="ADAL" clId="{D0E46538-4C4F-4C32-A0E2-E73099FC439A}" dt="2025-09-30T15:22:51.556" v="437" actId="1076"/>
          <ac:picMkLst>
            <pc:docMk/>
            <pc:sldMk cId="3534253190" sldId="288"/>
            <ac:picMk id="7" creationId="{DE149BA3-DB0D-44C1-E3B7-93A8A494B417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22:29.261" v="424" actId="122"/>
        <pc:sldMkLst>
          <pc:docMk/>
          <pc:sldMk cId="4181103013" sldId="289"/>
        </pc:sldMkLst>
        <pc:spChg chg="mod">
          <ac:chgData name="Dan Genho" userId="d388c8db-b979-4f22-8c8c-e868f821ba53" providerId="ADAL" clId="{D0E46538-4C4F-4C32-A0E2-E73099FC439A}" dt="2025-09-30T15:22:09.845" v="416" actId="27636"/>
          <ac:spMkLst>
            <pc:docMk/>
            <pc:sldMk cId="4181103013" sldId="289"/>
            <ac:spMk id="2" creationId="{04B1C342-CBE1-ABF0-E994-75F065B1A168}"/>
          </ac:spMkLst>
        </pc:spChg>
        <pc:graphicFrameChg chg="mod modGraphic">
          <ac:chgData name="Dan Genho" userId="d388c8db-b979-4f22-8c8c-e868f821ba53" providerId="ADAL" clId="{D0E46538-4C4F-4C32-A0E2-E73099FC439A}" dt="2025-09-30T15:22:29.261" v="424" actId="122"/>
          <ac:graphicFrameMkLst>
            <pc:docMk/>
            <pc:sldMk cId="4181103013" sldId="289"/>
            <ac:graphicFrameMk id="12" creationId="{655CF05D-9417-AD6A-8C18-410BA7D83240}"/>
          </ac:graphicFrameMkLst>
        </pc:graphicFrameChg>
        <pc:picChg chg="add mod">
          <ac:chgData name="Dan Genho" userId="d388c8db-b979-4f22-8c8c-e868f821ba53" providerId="ADAL" clId="{D0E46538-4C4F-4C32-A0E2-E73099FC439A}" dt="2025-09-30T15:22:15.722" v="421" actId="962"/>
          <ac:picMkLst>
            <pc:docMk/>
            <pc:sldMk cId="4181103013" sldId="289"/>
            <ac:picMk id="5" creationId="{6E4E5326-6E88-7D54-DDB0-B39926FE3C45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23:45.110" v="449" actId="122"/>
        <pc:sldMkLst>
          <pc:docMk/>
          <pc:sldMk cId="746730471" sldId="290"/>
        </pc:sldMkLst>
        <pc:spChg chg="mod">
          <ac:chgData name="Dan Genho" userId="d388c8db-b979-4f22-8c8c-e868f821ba53" providerId="ADAL" clId="{D0E46538-4C4F-4C32-A0E2-E73099FC439A}" dt="2025-09-30T15:23:14.344" v="441" actId="27636"/>
          <ac:spMkLst>
            <pc:docMk/>
            <pc:sldMk cId="746730471" sldId="290"/>
            <ac:spMk id="2" creationId="{B8A9A538-E04F-E631-5CC4-0743BC6E9557}"/>
          </ac:spMkLst>
        </pc:spChg>
        <pc:graphicFrameChg chg="mod modGraphic">
          <ac:chgData name="Dan Genho" userId="d388c8db-b979-4f22-8c8c-e868f821ba53" providerId="ADAL" clId="{D0E46538-4C4F-4C32-A0E2-E73099FC439A}" dt="2025-09-30T15:23:45.110" v="449" actId="122"/>
          <ac:graphicFrameMkLst>
            <pc:docMk/>
            <pc:sldMk cId="746730471" sldId="290"/>
            <ac:graphicFrameMk id="12" creationId="{787ABF7A-02FA-1929-7373-D15303CFCA67}"/>
          </ac:graphicFrameMkLst>
        </pc:graphicFrameChg>
        <pc:picChg chg="add mod">
          <ac:chgData name="Dan Genho" userId="d388c8db-b979-4f22-8c8c-e868f821ba53" providerId="ADAL" clId="{D0E46538-4C4F-4C32-A0E2-E73099FC439A}" dt="2025-09-30T15:23:20.611" v="446" actId="1076"/>
          <ac:picMkLst>
            <pc:docMk/>
            <pc:sldMk cId="746730471" sldId="290"/>
            <ac:picMk id="5" creationId="{C306C22C-8BB7-0759-5A20-4F7E75A30032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24:18.693" v="464" actId="122"/>
        <pc:sldMkLst>
          <pc:docMk/>
          <pc:sldMk cId="4181747218" sldId="291"/>
        </pc:sldMkLst>
        <pc:spChg chg="mod">
          <ac:chgData name="Dan Genho" userId="d388c8db-b979-4f22-8c8c-e868f821ba53" providerId="ADAL" clId="{D0E46538-4C4F-4C32-A0E2-E73099FC439A}" dt="2025-09-30T15:23:53.710" v="451" actId="27636"/>
          <ac:spMkLst>
            <pc:docMk/>
            <pc:sldMk cId="4181747218" sldId="291"/>
            <ac:spMk id="2" creationId="{1E3FF58B-274A-FECC-62F5-104D8487B534}"/>
          </ac:spMkLst>
        </pc:spChg>
        <pc:graphicFrameChg chg="mod modGraphic">
          <ac:chgData name="Dan Genho" userId="d388c8db-b979-4f22-8c8c-e868f821ba53" providerId="ADAL" clId="{D0E46538-4C4F-4C32-A0E2-E73099FC439A}" dt="2025-09-30T15:24:18.693" v="464" actId="122"/>
          <ac:graphicFrameMkLst>
            <pc:docMk/>
            <pc:sldMk cId="4181747218" sldId="291"/>
            <ac:graphicFrameMk id="12" creationId="{5B3D693F-6473-A946-462F-4BF1A1645503}"/>
          </ac:graphicFrameMkLst>
        </pc:graphicFrameChg>
        <pc:picChg chg="add mod">
          <ac:chgData name="Dan Genho" userId="d388c8db-b979-4f22-8c8c-e868f821ba53" providerId="ADAL" clId="{D0E46538-4C4F-4C32-A0E2-E73099FC439A}" dt="2025-09-30T15:23:59.784" v="456" actId="1076"/>
          <ac:picMkLst>
            <pc:docMk/>
            <pc:sldMk cId="4181747218" sldId="291"/>
            <ac:picMk id="5" creationId="{D8FDFC4B-F0C4-37B3-CA63-47DC11BDA362}"/>
          </ac:picMkLst>
        </pc:picChg>
        <pc:picChg chg="add mod">
          <ac:chgData name="Dan Genho" userId="d388c8db-b979-4f22-8c8c-e868f821ba53" providerId="ADAL" clId="{D0E46538-4C4F-4C32-A0E2-E73099FC439A}" dt="2025-09-30T15:24:07.029" v="462" actId="1076"/>
          <ac:picMkLst>
            <pc:docMk/>
            <pc:sldMk cId="4181747218" sldId="291"/>
            <ac:picMk id="7" creationId="{B3658759-9121-B0E7-2808-8CA2BCA6BDE7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24:47.926" v="478" actId="122"/>
        <pc:sldMkLst>
          <pc:docMk/>
          <pc:sldMk cId="860602788" sldId="292"/>
        </pc:sldMkLst>
        <pc:spChg chg="mod">
          <ac:chgData name="Dan Genho" userId="d388c8db-b979-4f22-8c8c-e868f821ba53" providerId="ADAL" clId="{D0E46538-4C4F-4C32-A0E2-E73099FC439A}" dt="2025-09-30T15:24:28.083" v="466" actId="27636"/>
          <ac:spMkLst>
            <pc:docMk/>
            <pc:sldMk cId="860602788" sldId="292"/>
            <ac:spMk id="2" creationId="{276AF663-C3A4-6F1F-C3FE-D3E73CBA20D1}"/>
          </ac:spMkLst>
        </pc:spChg>
        <pc:graphicFrameChg chg="mod modGraphic">
          <ac:chgData name="Dan Genho" userId="d388c8db-b979-4f22-8c8c-e868f821ba53" providerId="ADAL" clId="{D0E46538-4C4F-4C32-A0E2-E73099FC439A}" dt="2025-09-30T15:24:47.926" v="478" actId="122"/>
          <ac:graphicFrameMkLst>
            <pc:docMk/>
            <pc:sldMk cId="860602788" sldId="292"/>
            <ac:graphicFrameMk id="12" creationId="{B11C256C-1CEE-861C-81D9-D0E999D4E2C9}"/>
          </ac:graphicFrameMkLst>
        </pc:graphicFrameChg>
        <pc:picChg chg="add mod">
          <ac:chgData name="Dan Genho" userId="d388c8db-b979-4f22-8c8c-e868f821ba53" providerId="ADAL" clId="{D0E46538-4C4F-4C32-A0E2-E73099FC439A}" dt="2025-09-30T15:24:33.476" v="471" actId="1076"/>
          <ac:picMkLst>
            <pc:docMk/>
            <pc:sldMk cId="860602788" sldId="292"/>
            <ac:picMk id="5" creationId="{57C325F0-5A35-7BE3-EC1C-9BC8CBEE36E8}"/>
          </ac:picMkLst>
        </pc:picChg>
        <pc:picChg chg="add mod">
          <ac:chgData name="Dan Genho" userId="d388c8db-b979-4f22-8c8c-e868f821ba53" providerId="ADAL" clId="{D0E46538-4C4F-4C32-A0E2-E73099FC439A}" dt="2025-09-30T15:24:38.856" v="476" actId="1076"/>
          <ac:picMkLst>
            <pc:docMk/>
            <pc:sldMk cId="860602788" sldId="292"/>
            <ac:picMk id="7" creationId="{ECE66891-126C-C937-FF9F-A9BDD4560504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25:39.975" v="496" actId="122"/>
        <pc:sldMkLst>
          <pc:docMk/>
          <pc:sldMk cId="2533811381" sldId="293"/>
        </pc:sldMkLst>
        <pc:spChg chg="mod">
          <ac:chgData name="Dan Genho" userId="d388c8db-b979-4f22-8c8c-e868f821ba53" providerId="ADAL" clId="{D0E46538-4C4F-4C32-A0E2-E73099FC439A}" dt="2025-09-30T15:24:58.509" v="480" actId="27636"/>
          <ac:spMkLst>
            <pc:docMk/>
            <pc:sldMk cId="2533811381" sldId="293"/>
            <ac:spMk id="2" creationId="{B2CB7DB6-735E-EA3C-8502-001E89CD92E0}"/>
          </ac:spMkLst>
        </pc:spChg>
        <pc:graphicFrameChg chg="mod modGraphic">
          <ac:chgData name="Dan Genho" userId="d388c8db-b979-4f22-8c8c-e868f821ba53" providerId="ADAL" clId="{D0E46538-4C4F-4C32-A0E2-E73099FC439A}" dt="2025-09-30T15:25:39.975" v="496" actId="122"/>
          <ac:graphicFrameMkLst>
            <pc:docMk/>
            <pc:sldMk cId="2533811381" sldId="293"/>
            <ac:graphicFrameMk id="12" creationId="{04944E61-6C2C-6592-870B-0D89ED3677E9}"/>
          </ac:graphicFrameMkLst>
        </pc:graphicFrameChg>
        <pc:picChg chg="add mod">
          <ac:chgData name="Dan Genho" userId="d388c8db-b979-4f22-8c8c-e868f821ba53" providerId="ADAL" clId="{D0E46538-4C4F-4C32-A0E2-E73099FC439A}" dt="2025-09-30T15:25:26.959" v="494" actId="1076"/>
          <ac:picMkLst>
            <pc:docMk/>
            <pc:sldMk cId="2533811381" sldId="293"/>
            <ac:picMk id="5" creationId="{26637863-1A7A-89C5-03CC-28B3CB7EB088}"/>
          </ac:picMkLst>
        </pc:picChg>
        <pc:picChg chg="add mod">
          <ac:chgData name="Dan Genho" userId="d388c8db-b979-4f22-8c8c-e868f821ba53" providerId="ADAL" clId="{D0E46538-4C4F-4C32-A0E2-E73099FC439A}" dt="2025-09-30T15:25:24.789" v="493" actId="1076"/>
          <ac:picMkLst>
            <pc:docMk/>
            <pc:sldMk cId="2533811381" sldId="293"/>
            <ac:picMk id="7" creationId="{1A82425E-D92C-E892-4325-DF43554A19D6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26:10.380" v="510" actId="122"/>
        <pc:sldMkLst>
          <pc:docMk/>
          <pc:sldMk cId="1904384636" sldId="294"/>
        </pc:sldMkLst>
        <pc:spChg chg="mod">
          <ac:chgData name="Dan Genho" userId="d388c8db-b979-4f22-8c8c-e868f821ba53" providerId="ADAL" clId="{D0E46538-4C4F-4C32-A0E2-E73099FC439A}" dt="2025-09-30T15:25:48.364" v="498" actId="27636"/>
          <ac:spMkLst>
            <pc:docMk/>
            <pc:sldMk cId="1904384636" sldId="294"/>
            <ac:spMk id="2" creationId="{47401C96-B3DB-49E0-3D2A-2657DA00FAF8}"/>
          </ac:spMkLst>
        </pc:spChg>
        <pc:graphicFrameChg chg="mod modGraphic">
          <ac:chgData name="Dan Genho" userId="d388c8db-b979-4f22-8c8c-e868f821ba53" providerId="ADAL" clId="{D0E46538-4C4F-4C32-A0E2-E73099FC439A}" dt="2025-09-30T15:26:10.380" v="510" actId="122"/>
          <ac:graphicFrameMkLst>
            <pc:docMk/>
            <pc:sldMk cId="1904384636" sldId="294"/>
            <ac:graphicFrameMk id="12" creationId="{96729494-7937-FBA4-5E8A-343BDE3E61A9}"/>
          </ac:graphicFrameMkLst>
        </pc:graphicFrameChg>
        <pc:picChg chg="add mod">
          <ac:chgData name="Dan Genho" userId="d388c8db-b979-4f22-8c8c-e868f821ba53" providerId="ADAL" clId="{D0E46538-4C4F-4C32-A0E2-E73099FC439A}" dt="2025-09-30T15:25:53.688" v="503" actId="1076"/>
          <ac:picMkLst>
            <pc:docMk/>
            <pc:sldMk cId="1904384636" sldId="294"/>
            <ac:picMk id="5" creationId="{2B4CD726-3FE6-F408-0DD4-2B53B1A080E5}"/>
          </ac:picMkLst>
        </pc:picChg>
        <pc:picChg chg="add mod">
          <ac:chgData name="Dan Genho" userId="d388c8db-b979-4f22-8c8c-e868f821ba53" providerId="ADAL" clId="{D0E46538-4C4F-4C32-A0E2-E73099FC439A}" dt="2025-09-30T15:25:59.825" v="508" actId="1076"/>
          <ac:picMkLst>
            <pc:docMk/>
            <pc:sldMk cId="1904384636" sldId="294"/>
            <ac:picMk id="7" creationId="{0B4C3E9C-65AA-3473-5D6E-13B5CBFF6BB9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27:35.492" v="524" actId="122"/>
        <pc:sldMkLst>
          <pc:docMk/>
          <pc:sldMk cId="2801975536" sldId="295"/>
        </pc:sldMkLst>
        <pc:spChg chg="mod">
          <ac:chgData name="Dan Genho" userId="d388c8db-b979-4f22-8c8c-e868f821ba53" providerId="ADAL" clId="{D0E46538-4C4F-4C32-A0E2-E73099FC439A}" dt="2025-09-30T15:26:58.941" v="512" actId="27636"/>
          <ac:spMkLst>
            <pc:docMk/>
            <pc:sldMk cId="2801975536" sldId="295"/>
            <ac:spMk id="2" creationId="{BBFBD7AA-B3B3-F2AB-F4AB-7D9614D79014}"/>
          </ac:spMkLst>
        </pc:spChg>
        <pc:graphicFrameChg chg="mod modGraphic">
          <ac:chgData name="Dan Genho" userId="d388c8db-b979-4f22-8c8c-e868f821ba53" providerId="ADAL" clId="{D0E46538-4C4F-4C32-A0E2-E73099FC439A}" dt="2025-09-30T15:27:35.492" v="524" actId="122"/>
          <ac:graphicFrameMkLst>
            <pc:docMk/>
            <pc:sldMk cId="2801975536" sldId="295"/>
            <ac:graphicFrameMk id="12" creationId="{44C472C7-6FE5-4C30-4F1B-19E1D2C94C55}"/>
          </ac:graphicFrameMkLst>
        </pc:graphicFrameChg>
        <pc:picChg chg="add mod">
          <ac:chgData name="Dan Genho" userId="d388c8db-b979-4f22-8c8c-e868f821ba53" providerId="ADAL" clId="{D0E46538-4C4F-4C32-A0E2-E73099FC439A}" dt="2025-09-30T15:27:15.854" v="517" actId="1076"/>
          <ac:picMkLst>
            <pc:docMk/>
            <pc:sldMk cId="2801975536" sldId="295"/>
            <ac:picMk id="5" creationId="{8F090B70-3BFC-4CFF-012E-E50D4C0A6B9C}"/>
          </ac:picMkLst>
        </pc:picChg>
        <pc:picChg chg="add mod">
          <ac:chgData name="Dan Genho" userId="d388c8db-b979-4f22-8c8c-e868f821ba53" providerId="ADAL" clId="{D0E46538-4C4F-4C32-A0E2-E73099FC439A}" dt="2025-09-30T15:27:23.750" v="522" actId="1076"/>
          <ac:picMkLst>
            <pc:docMk/>
            <pc:sldMk cId="2801975536" sldId="295"/>
            <ac:picMk id="7" creationId="{FF7EB848-6AB7-D317-59C4-22DFA72E0DAE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28:07.405" v="538" actId="122"/>
        <pc:sldMkLst>
          <pc:docMk/>
          <pc:sldMk cId="2452527311" sldId="296"/>
        </pc:sldMkLst>
        <pc:spChg chg="mod">
          <ac:chgData name="Dan Genho" userId="d388c8db-b979-4f22-8c8c-e868f821ba53" providerId="ADAL" clId="{D0E46538-4C4F-4C32-A0E2-E73099FC439A}" dt="2025-09-30T15:27:43.575" v="526" actId="27636"/>
          <ac:spMkLst>
            <pc:docMk/>
            <pc:sldMk cId="2452527311" sldId="296"/>
            <ac:spMk id="2" creationId="{BB0924F2-C6B2-A529-2AD2-7F20234A5EC6}"/>
          </ac:spMkLst>
        </pc:spChg>
        <pc:graphicFrameChg chg="mod modGraphic">
          <ac:chgData name="Dan Genho" userId="d388c8db-b979-4f22-8c8c-e868f821ba53" providerId="ADAL" clId="{D0E46538-4C4F-4C32-A0E2-E73099FC439A}" dt="2025-09-30T15:28:07.405" v="538" actId="122"/>
          <ac:graphicFrameMkLst>
            <pc:docMk/>
            <pc:sldMk cId="2452527311" sldId="296"/>
            <ac:graphicFrameMk id="12" creationId="{F1D02619-BA4E-7331-3357-B7C9BDF8E355}"/>
          </ac:graphicFrameMkLst>
        </pc:graphicFrameChg>
        <pc:picChg chg="add mod">
          <ac:chgData name="Dan Genho" userId="d388c8db-b979-4f22-8c8c-e868f821ba53" providerId="ADAL" clId="{D0E46538-4C4F-4C32-A0E2-E73099FC439A}" dt="2025-09-30T15:27:49.024" v="531" actId="1076"/>
          <ac:picMkLst>
            <pc:docMk/>
            <pc:sldMk cId="2452527311" sldId="296"/>
            <ac:picMk id="5" creationId="{C82395AF-AA86-C3AD-1B1F-E3CDDD838F58}"/>
          </ac:picMkLst>
        </pc:picChg>
        <pc:picChg chg="add mod">
          <ac:chgData name="Dan Genho" userId="d388c8db-b979-4f22-8c8c-e868f821ba53" providerId="ADAL" clId="{D0E46538-4C4F-4C32-A0E2-E73099FC439A}" dt="2025-09-30T15:27:55.640" v="536" actId="1076"/>
          <ac:picMkLst>
            <pc:docMk/>
            <pc:sldMk cId="2452527311" sldId="296"/>
            <ac:picMk id="7" creationId="{DB604D46-2F0B-AB81-ABC4-5EE549B06939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28:38.785" v="552" actId="122"/>
        <pc:sldMkLst>
          <pc:docMk/>
          <pc:sldMk cId="3921655025" sldId="297"/>
        </pc:sldMkLst>
        <pc:spChg chg="mod">
          <ac:chgData name="Dan Genho" userId="d388c8db-b979-4f22-8c8c-e868f821ba53" providerId="ADAL" clId="{D0E46538-4C4F-4C32-A0E2-E73099FC439A}" dt="2025-09-30T15:28:15.642" v="540" actId="27636"/>
          <ac:spMkLst>
            <pc:docMk/>
            <pc:sldMk cId="3921655025" sldId="297"/>
            <ac:spMk id="2" creationId="{880A5303-C90A-EABF-72EF-109A01D46406}"/>
          </ac:spMkLst>
        </pc:spChg>
        <pc:graphicFrameChg chg="mod modGraphic">
          <ac:chgData name="Dan Genho" userId="d388c8db-b979-4f22-8c8c-e868f821ba53" providerId="ADAL" clId="{D0E46538-4C4F-4C32-A0E2-E73099FC439A}" dt="2025-09-30T15:28:38.785" v="552" actId="122"/>
          <ac:graphicFrameMkLst>
            <pc:docMk/>
            <pc:sldMk cId="3921655025" sldId="297"/>
            <ac:graphicFrameMk id="12" creationId="{80B0A63F-E9B1-E7CC-3454-D629AB7706A4}"/>
          </ac:graphicFrameMkLst>
        </pc:graphicFrameChg>
        <pc:picChg chg="add mod">
          <ac:chgData name="Dan Genho" userId="d388c8db-b979-4f22-8c8c-e868f821ba53" providerId="ADAL" clId="{D0E46538-4C4F-4C32-A0E2-E73099FC439A}" dt="2025-09-30T15:28:22.706" v="545" actId="1076"/>
          <ac:picMkLst>
            <pc:docMk/>
            <pc:sldMk cId="3921655025" sldId="297"/>
            <ac:picMk id="5" creationId="{942DD910-00A5-1C0E-5652-56961CEA6B96}"/>
          </ac:picMkLst>
        </pc:picChg>
        <pc:picChg chg="add mod">
          <ac:chgData name="Dan Genho" userId="d388c8db-b979-4f22-8c8c-e868f821ba53" providerId="ADAL" clId="{D0E46538-4C4F-4C32-A0E2-E73099FC439A}" dt="2025-09-30T15:28:29.306" v="550" actId="1076"/>
          <ac:picMkLst>
            <pc:docMk/>
            <pc:sldMk cId="3921655025" sldId="297"/>
            <ac:picMk id="7" creationId="{E6DEF7FE-70C2-992F-07D6-6D03FCAAA85F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29:05.472" v="562" actId="122"/>
        <pc:sldMkLst>
          <pc:docMk/>
          <pc:sldMk cId="4197675904" sldId="298"/>
        </pc:sldMkLst>
        <pc:spChg chg="mod">
          <ac:chgData name="Dan Genho" userId="d388c8db-b979-4f22-8c8c-e868f821ba53" providerId="ADAL" clId="{D0E46538-4C4F-4C32-A0E2-E73099FC439A}" dt="2025-09-30T15:28:46.424" v="554" actId="27636"/>
          <ac:spMkLst>
            <pc:docMk/>
            <pc:sldMk cId="4197675904" sldId="298"/>
            <ac:spMk id="2" creationId="{709FE4C8-A81C-959F-A343-7E0F95C9F92F}"/>
          </ac:spMkLst>
        </pc:spChg>
        <pc:graphicFrameChg chg="mod modGraphic">
          <ac:chgData name="Dan Genho" userId="d388c8db-b979-4f22-8c8c-e868f821ba53" providerId="ADAL" clId="{D0E46538-4C4F-4C32-A0E2-E73099FC439A}" dt="2025-09-30T15:29:05.472" v="562" actId="122"/>
          <ac:graphicFrameMkLst>
            <pc:docMk/>
            <pc:sldMk cId="4197675904" sldId="298"/>
            <ac:graphicFrameMk id="12" creationId="{98658383-DF7A-B630-6425-42D4E1DFC4D3}"/>
          </ac:graphicFrameMkLst>
        </pc:graphicFrameChg>
        <pc:picChg chg="add mod">
          <ac:chgData name="Dan Genho" userId="d388c8db-b979-4f22-8c8c-e868f821ba53" providerId="ADAL" clId="{D0E46538-4C4F-4C32-A0E2-E73099FC439A}" dt="2025-09-30T15:28:53.156" v="559" actId="1076"/>
          <ac:picMkLst>
            <pc:docMk/>
            <pc:sldMk cId="4197675904" sldId="298"/>
            <ac:picMk id="5" creationId="{4A19F0AF-845F-8A9E-3A75-36FD57A475CB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29:44.488" v="576" actId="122"/>
        <pc:sldMkLst>
          <pc:docMk/>
          <pc:sldMk cId="1266351110" sldId="299"/>
        </pc:sldMkLst>
        <pc:spChg chg="mod">
          <ac:chgData name="Dan Genho" userId="d388c8db-b979-4f22-8c8c-e868f821ba53" providerId="ADAL" clId="{D0E46538-4C4F-4C32-A0E2-E73099FC439A}" dt="2025-09-30T15:29:18.755" v="564" actId="27636"/>
          <ac:spMkLst>
            <pc:docMk/>
            <pc:sldMk cId="1266351110" sldId="299"/>
            <ac:spMk id="2" creationId="{822C3C8A-7859-C176-2B9B-E31863FE8688}"/>
          </ac:spMkLst>
        </pc:spChg>
        <pc:graphicFrameChg chg="mod modGraphic">
          <ac:chgData name="Dan Genho" userId="d388c8db-b979-4f22-8c8c-e868f821ba53" providerId="ADAL" clId="{D0E46538-4C4F-4C32-A0E2-E73099FC439A}" dt="2025-09-30T15:29:44.488" v="576" actId="122"/>
          <ac:graphicFrameMkLst>
            <pc:docMk/>
            <pc:sldMk cId="1266351110" sldId="299"/>
            <ac:graphicFrameMk id="12" creationId="{5BF27737-4651-0CE8-86BF-A432294F7541}"/>
          </ac:graphicFrameMkLst>
        </pc:graphicFrameChg>
        <pc:picChg chg="add mod">
          <ac:chgData name="Dan Genho" userId="d388c8db-b979-4f22-8c8c-e868f821ba53" providerId="ADAL" clId="{D0E46538-4C4F-4C32-A0E2-E73099FC439A}" dt="2025-09-30T15:29:23.715" v="569" actId="1076"/>
          <ac:picMkLst>
            <pc:docMk/>
            <pc:sldMk cId="1266351110" sldId="299"/>
            <ac:picMk id="5" creationId="{E4A07D78-42FE-9011-C133-05B40E14F20C}"/>
          </ac:picMkLst>
        </pc:picChg>
        <pc:picChg chg="add mod">
          <ac:chgData name="Dan Genho" userId="d388c8db-b979-4f22-8c8c-e868f821ba53" providerId="ADAL" clId="{D0E46538-4C4F-4C32-A0E2-E73099FC439A}" dt="2025-09-30T15:29:31.820" v="574" actId="1076"/>
          <ac:picMkLst>
            <pc:docMk/>
            <pc:sldMk cId="1266351110" sldId="299"/>
            <ac:picMk id="7" creationId="{61A969E7-115A-B089-0D86-07FB41B84276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30:16.622" v="590" actId="122"/>
        <pc:sldMkLst>
          <pc:docMk/>
          <pc:sldMk cId="2737770716" sldId="300"/>
        </pc:sldMkLst>
        <pc:spChg chg="mod">
          <ac:chgData name="Dan Genho" userId="d388c8db-b979-4f22-8c8c-e868f821ba53" providerId="ADAL" clId="{D0E46538-4C4F-4C32-A0E2-E73099FC439A}" dt="2025-09-30T15:29:56.943" v="578" actId="27636"/>
          <ac:spMkLst>
            <pc:docMk/>
            <pc:sldMk cId="2737770716" sldId="300"/>
            <ac:spMk id="2" creationId="{0033F4C2-8BBC-A584-0808-7D53B32544DB}"/>
          </ac:spMkLst>
        </pc:spChg>
        <pc:graphicFrameChg chg="mod modGraphic">
          <ac:chgData name="Dan Genho" userId="d388c8db-b979-4f22-8c8c-e868f821ba53" providerId="ADAL" clId="{D0E46538-4C4F-4C32-A0E2-E73099FC439A}" dt="2025-09-30T15:30:16.622" v="590" actId="122"/>
          <ac:graphicFrameMkLst>
            <pc:docMk/>
            <pc:sldMk cId="2737770716" sldId="300"/>
            <ac:graphicFrameMk id="12" creationId="{5425032E-0FE6-DA81-C8CA-8D8F25E1BA2C}"/>
          </ac:graphicFrameMkLst>
        </pc:graphicFrameChg>
        <pc:picChg chg="add mod">
          <ac:chgData name="Dan Genho" userId="d388c8db-b979-4f22-8c8c-e868f821ba53" providerId="ADAL" clId="{D0E46538-4C4F-4C32-A0E2-E73099FC439A}" dt="2025-09-30T15:30:01.738" v="583" actId="1076"/>
          <ac:picMkLst>
            <pc:docMk/>
            <pc:sldMk cId="2737770716" sldId="300"/>
            <ac:picMk id="5" creationId="{9AC5749D-C519-FB41-7933-02A26B11A8A7}"/>
          </ac:picMkLst>
        </pc:picChg>
        <pc:picChg chg="add mod">
          <ac:chgData name="Dan Genho" userId="d388c8db-b979-4f22-8c8c-e868f821ba53" providerId="ADAL" clId="{D0E46538-4C4F-4C32-A0E2-E73099FC439A}" dt="2025-09-30T15:30:06.901" v="588" actId="1076"/>
          <ac:picMkLst>
            <pc:docMk/>
            <pc:sldMk cId="2737770716" sldId="300"/>
            <ac:picMk id="7" creationId="{696A995F-9187-6DDB-36A1-EF6A0066D62C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30:48.716" v="604" actId="122"/>
        <pc:sldMkLst>
          <pc:docMk/>
          <pc:sldMk cId="2075906208" sldId="301"/>
        </pc:sldMkLst>
        <pc:spChg chg="mod">
          <ac:chgData name="Dan Genho" userId="d388c8db-b979-4f22-8c8c-e868f821ba53" providerId="ADAL" clId="{D0E46538-4C4F-4C32-A0E2-E73099FC439A}" dt="2025-09-30T15:30:25.005" v="592" actId="27636"/>
          <ac:spMkLst>
            <pc:docMk/>
            <pc:sldMk cId="2075906208" sldId="301"/>
            <ac:spMk id="2" creationId="{77223CC9-9221-850A-F7B0-6EFE97DE50E4}"/>
          </ac:spMkLst>
        </pc:spChg>
        <pc:graphicFrameChg chg="mod modGraphic">
          <ac:chgData name="Dan Genho" userId="d388c8db-b979-4f22-8c8c-e868f821ba53" providerId="ADAL" clId="{D0E46538-4C4F-4C32-A0E2-E73099FC439A}" dt="2025-09-30T15:30:48.716" v="604" actId="122"/>
          <ac:graphicFrameMkLst>
            <pc:docMk/>
            <pc:sldMk cId="2075906208" sldId="301"/>
            <ac:graphicFrameMk id="12" creationId="{C0F08883-BA46-B864-A8DA-DE9EBE1BF791}"/>
          </ac:graphicFrameMkLst>
        </pc:graphicFrameChg>
        <pc:picChg chg="add mod">
          <ac:chgData name="Dan Genho" userId="d388c8db-b979-4f22-8c8c-e868f821ba53" providerId="ADAL" clId="{D0E46538-4C4F-4C32-A0E2-E73099FC439A}" dt="2025-09-30T15:30:30.688" v="597" actId="1076"/>
          <ac:picMkLst>
            <pc:docMk/>
            <pc:sldMk cId="2075906208" sldId="301"/>
            <ac:picMk id="5" creationId="{654784BD-7B9D-48D3-B0E6-4D245D39A622}"/>
          </ac:picMkLst>
        </pc:picChg>
        <pc:picChg chg="add mod">
          <ac:chgData name="Dan Genho" userId="d388c8db-b979-4f22-8c8c-e868f821ba53" providerId="ADAL" clId="{D0E46538-4C4F-4C32-A0E2-E73099FC439A}" dt="2025-09-30T15:30:36.049" v="602" actId="962"/>
          <ac:picMkLst>
            <pc:docMk/>
            <pc:sldMk cId="2075906208" sldId="301"/>
            <ac:picMk id="7" creationId="{F21AC5CA-DBE7-0716-1655-8B7523FD6CDB}"/>
          </ac:picMkLst>
        </pc:picChg>
      </pc:sldChg>
      <pc:sldChg chg="addSp delSp modSp add mod">
        <pc:chgData name="Dan Genho" userId="d388c8db-b979-4f22-8c8c-e868f821ba53" providerId="ADAL" clId="{D0E46538-4C4F-4C32-A0E2-E73099FC439A}" dt="2025-09-30T15:31:17.731" v="618" actId="122"/>
        <pc:sldMkLst>
          <pc:docMk/>
          <pc:sldMk cId="3516837233" sldId="302"/>
        </pc:sldMkLst>
        <pc:spChg chg="mod">
          <ac:chgData name="Dan Genho" userId="d388c8db-b979-4f22-8c8c-e868f821ba53" providerId="ADAL" clId="{D0E46538-4C4F-4C32-A0E2-E73099FC439A}" dt="2025-09-30T15:30:58.555" v="606" actId="27636"/>
          <ac:spMkLst>
            <pc:docMk/>
            <pc:sldMk cId="3516837233" sldId="302"/>
            <ac:spMk id="2" creationId="{31B58751-6E52-EA51-D964-81C95B1DCFB8}"/>
          </ac:spMkLst>
        </pc:spChg>
        <pc:graphicFrameChg chg="mod modGraphic">
          <ac:chgData name="Dan Genho" userId="d388c8db-b979-4f22-8c8c-e868f821ba53" providerId="ADAL" clId="{D0E46538-4C4F-4C32-A0E2-E73099FC439A}" dt="2025-09-30T15:31:17.731" v="618" actId="122"/>
          <ac:graphicFrameMkLst>
            <pc:docMk/>
            <pc:sldMk cId="3516837233" sldId="302"/>
            <ac:graphicFrameMk id="12" creationId="{C649E5AA-F91C-4258-F024-BDAC0996C743}"/>
          </ac:graphicFrameMkLst>
        </pc:graphicFrameChg>
        <pc:picChg chg="add mod">
          <ac:chgData name="Dan Genho" userId="d388c8db-b979-4f22-8c8c-e868f821ba53" providerId="ADAL" clId="{D0E46538-4C4F-4C32-A0E2-E73099FC439A}" dt="2025-09-30T15:31:04.204" v="611" actId="1076"/>
          <ac:picMkLst>
            <pc:docMk/>
            <pc:sldMk cId="3516837233" sldId="302"/>
            <ac:picMk id="5" creationId="{4FA0FCB8-D482-ABAB-E96E-54BFE5B4C806}"/>
          </ac:picMkLst>
        </pc:picChg>
        <pc:picChg chg="add mod">
          <ac:chgData name="Dan Genho" userId="d388c8db-b979-4f22-8c8c-e868f821ba53" providerId="ADAL" clId="{D0E46538-4C4F-4C32-A0E2-E73099FC439A}" dt="2025-09-30T15:31:08.864" v="616" actId="1076"/>
          <ac:picMkLst>
            <pc:docMk/>
            <pc:sldMk cId="3516837233" sldId="302"/>
            <ac:picMk id="7" creationId="{B0C4DA3F-F9AE-5580-D964-8FD5B6B35218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31:47.620" v="632" actId="122"/>
        <pc:sldMkLst>
          <pc:docMk/>
          <pc:sldMk cId="764275652" sldId="303"/>
        </pc:sldMkLst>
        <pc:spChg chg="mod">
          <ac:chgData name="Dan Genho" userId="d388c8db-b979-4f22-8c8c-e868f821ba53" providerId="ADAL" clId="{D0E46538-4C4F-4C32-A0E2-E73099FC439A}" dt="2025-09-30T15:31:25.958" v="620" actId="27636"/>
          <ac:spMkLst>
            <pc:docMk/>
            <pc:sldMk cId="764275652" sldId="303"/>
            <ac:spMk id="2" creationId="{F7D262F1-262B-9333-FD39-FB8F3D526D90}"/>
          </ac:spMkLst>
        </pc:spChg>
        <pc:graphicFrameChg chg="mod modGraphic">
          <ac:chgData name="Dan Genho" userId="d388c8db-b979-4f22-8c8c-e868f821ba53" providerId="ADAL" clId="{D0E46538-4C4F-4C32-A0E2-E73099FC439A}" dt="2025-09-30T15:31:47.620" v="632" actId="122"/>
          <ac:graphicFrameMkLst>
            <pc:docMk/>
            <pc:sldMk cId="764275652" sldId="303"/>
            <ac:graphicFrameMk id="12" creationId="{07EED9EF-6FE3-6941-559D-0684773A6A52}"/>
          </ac:graphicFrameMkLst>
        </pc:graphicFrameChg>
        <pc:picChg chg="add mod">
          <ac:chgData name="Dan Genho" userId="d388c8db-b979-4f22-8c8c-e868f821ba53" providerId="ADAL" clId="{D0E46538-4C4F-4C32-A0E2-E73099FC439A}" dt="2025-09-30T15:31:30.854" v="625" actId="1076"/>
          <ac:picMkLst>
            <pc:docMk/>
            <pc:sldMk cId="764275652" sldId="303"/>
            <ac:picMk id="5" creationId="{8603BEF2-3788-FB6E-70E9-73D6653F65C6}"/>
          </ac:picMkLst>
        </pc:picChg>
        <pc:picChg chg="add mod">
          <ac:chgData name="Dan Genho" userId="d388c8db-b979-4f22-8c8c-e868f821ba53" providerId="ADAL" clId="{D0E46538-4C4F-4C32-A0E2-E73099FC439A}" dt="2025-09-30T15:31:38.203" v="630" actId="1076"/>
          <ac:picMkLst>
            <pc:docMk/>
            <pc:sldMk cId="764275652" sldId="303"/>
            <ac:picMk id="7" creationId="{C10A1B63-7CBB-8688-4973-1A4F92FEA5E6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32:15.336" v="646" actId="122"/>
        <pc:sldMkLst>
          <pc:docMk/>
          <pc:sldMk cId="378317010" sldId="304"/>
        </pc:sldMkLst>
        <pc:spChg chg="mod">
          <ac:chgData name="Dan Genho" userId="d388c8db-b979-4f22-8c8c-e868f821ba53" providerId="ADAL" clId="{D0E46538-4C4F-4C32-A0E2-E73099FC439A}" dt="2025-09-30T15:31:56.086" v="634" actId="27636"/>
          <ac:spMkLst>
            <pc:docMk/>
            <pc:sldMk cId="378317010" sldId="304"/>
            <ac:spMk id="2" creationId="{6863D670-C875-F5FB-05A7-866EC6DF1098}"/>
          </ac:spMkLst>
        </pc:spChg>
        <pc:graphicFrameChg chg="mod modGraphic">
          <ac:chgData name="Dan Genho" userId="d388c8db-b979-4f22-8c8c-e868f821ba53" providerId="ADAL" clId="{D0E46538-4C4F-4C32-A0E2-E73099FC439A}" dt="2025-09-30T15:32:15.336" v="646" actId="122"/>
          <ac:graphicFrameMkLst>
            <pc:docMk/>
            <pc:sldMk cId="378317010" sldId="304"/>
            <ac:graphicFrameMk id="12" creationId="{5921611B-2EB0-9454-3D54-24CEC531CCEF}"/>
          </ac:graphicFrameMkLst>
        </pc:graphicFrameChg>
        <pc:picChg chg="add mod">
          <ac:chgData name="Dan Genho" userId="d388c8db-b979-4f22-8c8c-e868f821ba53" providerId="ADAL" clId="{D0E46538-4C4F-4C32-A0E2-E73099FC439A}" dt="2025-09-30T15:32:01.811" v="639" actId="1076"/>
          <ac:picMkLst>
            <pc:docMk/>
            <pc:sldMk cId="378317010" sldId="304"/>
            <ac:picMk id="5" creationId="{A757D5F0-6EB3-D09B-50E4-183590B1E0B6}"/>
          </ac:picMkLst>
        </pc:picChg>
        <pc:picChg chg="add mod">
          <ac:chgData name="Dan Genho" userId="d388c8db-b979-4f22-8c8c-e868f821ba53" providerId="ADAL" clId="{D0E46538-4C4F-4C32-A0E2-E73099FC439A}" dt="2025-09-30T15:32:06.024" v="644" actId="1076"/>
          <ac:picMkLst>
            <pc:docMk/>
            <pc:sldMk cId="378317010" sldId="304"/>
            <ac:picMk id="7" creationId="{885052B4-4DE8-A7A2-90D3-A2F1316346A3}"/>
          </ac:picMkLst>
        </pc:picChg>
      </pc:sldChg>
      <pc:sldChg chg="addSp delSp modSp add mod replId">
        <pc:chgData name="Dan Genho" userId="d388c8db-b979-4f22-8c8c-e868f821ba53" providerId="ADAL" clId="{D0E46538-4C4F-4C32-A0E2-E73099FC439A}" dt="2025-09-30T15:32:43.619" v="660" actId="122"/>
        <pc:sldMkLst>
          <pc:docMk/>
          <pc:sldMk cId="2219817789" sldId="305"/>
        </pc:sldMkLst>
        <pc:spChg chg="mod">
          <ac:chgData name="Dan Genho" userId="d388c8db-b979-4f22-8c8c-e868f821ba53" providerId="ADAL" clId="{D0E46538-4C4F-4C32-A0E2-E73099FC439A}" dt="2025-09-30T15:32:24.527" v="648" actId="27636"/>
          <ac:spMkLst>
            <pc:docMk/>
            <pc:sldMk cId="2219817789" sldId="305"/>
            <ac:spMk id="2" creationId="{ADEEAE8E-84D9-2F79-B0CD-7B7A7BC8D84A}"/>
          </ac:spMkLst>
        </pc:spChg>
        <pc:graphicFrameChg chg="mod modGraphic">
          <ac:chgData name="Dan Genho" userId="d388c8db-b979-4f22-8c8c-e868f821ba53" providerId="ADAL" clId="{D0E46538-4C4F-4C32-A0E2-E73099FC439A}" dt="2025-09-30T15:32:43.619" v="660" actId="122"/>
          <ac:graphicFrameMkLst>
            <pc:docMk/>
            <pc:sldMk cId="2219817789" sldId="305"/>
            <ac:graphicFrameMk id="12" creationId="{D2ED6DF6-786E-44E7-0832-996A2B3F54AA}"/>
          </ac:graphicFrameMkLst>
        </pc:graphicFrameChg>
        <pc:picChg chg="add mod">
          <ac:chgData name="Dan Genho" userId="d388c8db-b979-4f22-8c8c-e868f821ba53" providerId="ADAL" clId="{D0E46538-4C4F-4C32-A0E2-E73099FC439A}" dt="2025-09-30T15:32:30.330" v="653" actId="962"/>
          <ac:picMkLst>
            <pc:docMk/>
            <pc:sldMk cId="2219817789" sldId="305"/>
            <ac:picMk id="5" creationId="{CF41FF93-D847-6B80-DD0D-D5A3863EA306}"/>
          </ac:picMkLst>
        </pc:picChg>
        <pc:picChg chg="add mod">
          <ac:chgData name="Dan Genho" userId="d388c8db-b979-4f22-8c8c-e868f821ba53" providerId="ADAL" clId="{D0E46538-4C4F-4C32-A0E2-E73099FC439A}" dt="2025-09-30T15:32:35.233" v="658" actId="962"/>
          <ac:picMkLst>
            <pc:docMk/>
            <pc:sldMk cId="2219817789" sldId="305"/>
            <ac:picMk id="7" creationId="{5762914B-40FA-B0F9-F180-197B0602D764}"/>
          </ac:picMkLst>
        </pc:picChg>
      </pc:sldChg>
    </pc:docChg>
  </pc:docChgLst>
  <pc:docChgLst>
    <pc:chgData name="Heidi Kool" userId="c7MEV6Vf2Paw3hCHKUgEY+Q2+IZg57V8Qwol6cQZRBc=" providerId="None" clId="Web-{4FFC0B05-96E1-42B9-9EDE-3C4CB6985E9C}"/>
    <pc:docChg chg="addSld delSld modSld">
      <pc:chgData name="Heidi Kool" userId="c7MEV6Vf2Paw3hCHKUgEY+Q2+IZg57V8Qwol6cQZRBc=" providerId="None" clId="Web-{4FFC0B05-96E1-42B9-9EDE-3C4CB6985E9C}" dt="2025-10-06T18:59:44.327" v="18"/>
      <pc:docMkLst>
        <pc:docMk/>
      </pc:docMkLst>
      <pc:sldChg chg="modSp">
        <pc:chgData name="Heidi Kool" userId="c7MEV6Vf2Paw3hCHKUgEY+Q2+IZg57V8Qwol6cQZRBc=" providerId="None" clId="Web-{4FFC0B05-96E1-42B9-9EDE-3C4CB6985E9C}" dt="2025-10-06T18:57:02.979" v="14" actId="20577"/>
        <pc:sldMkLst>
          <pc:docMk/>
          <pc:sldMk cId="4165201033" sldId="286"/>
        </pc:sldMkLst>
        <pc:spChg chg="mod">
          <ac:chgData name="Heidi Kool" userId="c7MEV6Vf2Paw3hCHKUgEY+Q2+IZg57V8Qwol6cQZRBc=" providerId="None" clId="Web-{4FFC0B05-96E1-42B9-9EDE-3C4CB6985E9C}" dt="2025-10-06T18:57:02.979" v="14" actId="20577"/>
          <ac:spMkLst>
            <pc:docMk/>
            <pc:sldMk cId="4165201033" sldId="286"/>
            <ac:spMk id="2" creationId="{21EB2938-DD10-A086-D628-0DBCB3D84F1F}"/>
          </ac:spMkLst>
        </pc:spChg>
      </pc:sldChg>
      <pc:sldChg chg="new del">
        <pc:chgData name="Heidi Kool" userId="c7MEV6Vf2Paw3hCHKUgEY+Q2+IZg57V8Qwol6cQZRBc=" providerId="None" clId="Web-{4FFC0B05-96E1-42B9-9EDE-3C4CB6985E9C}" dt="2025-10-06T18:59:44.327" v="18"/>
        <pc:sldMkLst>
          <pc:docMk/>
          <pc:sldMk cId="528197954" sldId="306"/>
        </pc:sldMkLst>
      </pc:sldChg>
      <pc:sldChg chg="new del">
        <pc:chgData name="Heidi Kool" userId="c7MEV6Vf2Paw3hCHKUgEY+Q2+IZg57V8Qwol6cQZRBc=" providerId="None" clId="Web-{4FFC0B05-96E1-42B9-9EDE-3C4CB6985E9C}" dt="2025-10-06T18:58:32.497" v="16"/>
        <pc:sldMkLst>
          <pc:docMk/>
          <pc:sldMk cId="623013059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09B5-0708-49AD-BB86-CCF469B136A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40796-A701-4837-8CC7-F8B5C472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1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78DE7-4FBC-8AAF-CA63-E58056595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BC6FD2-EB2D-2918-5874-BA7D9B4E5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4373C0-2EC6-F8A6-0ECE-E3335D9E7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3BAAA-B2B0-BC81-ECC7-F164A9399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3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751C-88C2-384D-68BE-49700DB6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8FF53F-D20A-84A1-3DEC-8EB0CCD0C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F30F3B-1739-3A8E-9694-7AD2A9B33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B4C4C-AFA1-7CD5-E482-33B3669DC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226CC-F8AC-6C64-61AD-8E44957B0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B219BD-C284-602A-E4F2-F3D560932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41DBB-F459-439F-5CE6-2869A01C5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BE515-7012-A3C2-869A-4424EB8D1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41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B1D1D-2379-F4EB-D8A5-BEF176EF3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08A37-39F8-A963-0DC4-9016DC729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FC515-69C0-BA14-AC47-2FBB032AB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5C2A2-0BBA-82EE-4DE0-022C27226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3EF0B-6982-D695-F274-78142231A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2959A-8181-BE68-081D-9D3666F68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EA946-963D-1388-3189-134102922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46642-13FF-4F8D-F03E-4A17FD7C9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92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08887-9C38-F548-EFD5-B9DF48999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AD169-2C7C-6136-CCA7-07D1A022A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7E9339-95CF-B7EA-AF4D-B18A54EB6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4F94A-09F9-0B5B-CA07-A9A74AC27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3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A304E-D243-3149-28FD-C9563A6A6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74237-971A-E177-A41C-48635953A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9674CC-341E-4821-6813-39A746C3D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9D079-8756-68A5-F871-59E039B68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3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898FC-42F2-42E7-A499-77B1E82CC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0C20EB-5E12-E80E-C809-5BBEF36EB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BE530-D138-BAC8-E8CF-8D0145985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5A881-C364-BFE4-F6E4-EAE6D1988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5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C6F29-C693-599E-9155-1632B32D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495FC-298B-9169-CA7E-E9BADB508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42D62D-2DE2-BAFE-3247-B753B351B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3D511-0D94-764B-75BF-BB6FAE0DC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74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F5D60-1D5A-11AA-7775-FB7C3B6FD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C2989-AB27-C80D-19B3-947F43F44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99411-EE78-1433-21D8-CB823E9F4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CB68C-6A7A-1F48-A586-3CB9131CD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14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DEAD3-8A3D-FF4A-7326-6FB5D78F2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74C59-F993-77EC-E3D4-A06B492EC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D26E83-C2D3-BB3D-B503-5BCF2E364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34B9D-94A3-AF5E-5405-F98EBF8E6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8D72-061D-9B3B-5C95-8D1C80239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4C024-909D-68A2-7BDC-AB6BCDB8F6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78CC9-1DC2-1C82-4307-DD27DA39D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28E70-89C5-F57A-C429-18B04DED9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79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165B1-CEDF-6EDB-7287-19E09DC6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082C5E-DDCF-B59B-ECBE-58FC61CC3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7E068-2807-FAC3-494D-C11FEEB98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B8F44-D89E-F509-9816-F5CC2B310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2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0B828-0E3E-E7F4-603D-8D0C270C0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03548-8BE2-6F4C-ADBC-E43622D9A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F51E7-4BAF-D6F2-429E-B2C41F0A5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7DD98-8B4B-E2B4-C1BB-91889E1CD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4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E225D-53AC-F5AE-A07E-6194DFE0B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3BC46-AC5E-A6D0-7DAA-06B8F4514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DF40B-DA11-B8ED-AAAE-C27624510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BE114-FE4B-F66C-BA02-4E64ABB79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84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F89A1-529D-3268-0223-FD4454C2B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8D935-04BB-068D-D00B-2E0B4C5DD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B16A8-FEF5-CC48-D0E1-5D5F2D8B8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B9BA2-7201-53DD-863F-9BDF8BCCC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7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AFD6C-FE7E-1129-233B-D53705C67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1A6E9A-E6B7-274F-CEEF-1ADA9F774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ED610-7BFA-80A1-9154-5BBD02A58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FA011-0498-8A6D-3221-254EAFD70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95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FBEE5-44AA-7D98-AD97-72246E364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C406A-D8F7-14FB-6CEE-1C423685C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C1AE58-C196-79AF-33F9-195182538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D816-5E7D-07F5-F9CB-FBBF3C245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66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469DC-E1EF-3D83-5216-1EC724BFE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3602A-244D-F31C-A744-13746149B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368F75-10AD-2F20-EDAB-BD9C570F4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E4B73-DFD1-8B37-802C-D75A94DB2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58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9A1DB-2FDA-FDC4-539B-AE12CFD8A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15EF7-B520-0700-F473-9300D71BD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02A04-7C8E-4ED0-57FA-EA8BB4406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BCAFB-E0A3-B6A4-8664-1231B6DCF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86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D3391-8B7D-525D-9DCB-8B02CF6FD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90DAB-F64C-79D7-A61D-8DE01D947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C26C7-112F-2BF4-D690-5990A1055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E1265-DBFF-B14C-657F-513883647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1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3A96D-F8CE-673B-C610-95581CFF2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CAEF0-0288-7C87-A54A-85EC0A57C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2AFCE-2E4F-52C8-FBE8-EFC0601E1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A1F7-39D0-94D6-011C-4145A5708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2427A-B91C-3643-03F1-856A08634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93B24-AC1A-7F4D-2899-33B5E2C4E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0FD81-A295-AC7D-78B5-4B6CC8B7B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7CBE3-3AFB-D81E-FDF1-4B046BE6B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69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29865-103C-FB30-07B9-C36E96D31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F7C74-EB38-8A68-6A12-0C007717D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254C3-B807-D74D-A4DE-66F340C52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6194A-4DAE-941B-C30F-676018891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17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EA706-1AC8-C8A7-6AA4-AB9898E0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DED71-8565-C189-B5CA-32A4977BE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198533-B022-75A4-431C-EBE906F3A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40415-FE5A-DF1A-CB5E-ECB360941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5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00EC6-533B-C3DF-D7EE-57AB2432B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CDD69-BAD2-CC67-C272-12C931F2D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CD81E-9D95-E700-3446-1A5FBB5AF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424DC-D656-25DF-98BF-DEF002EC8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74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F555D-C18A-4933-BA96-3A6D6452F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B04440-EEB8-0F02-35F4-F75C1D860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245AA3-125B-DD83-F18C-27591A6B1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FD895-F4A5-BFEB-94AF-3D46BE1C5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89BAB-38E9-E325-3383-25D327509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C3DCD-A1C1-51DC-9439-BB0CC9EDF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0C393-2BD7-A058-AC7E-FDBB0D7D5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278E8-9E1F-2A8B-1C5E-ADA5CBF6A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32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96C0F-BE39-307E-60D0-958B431D3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4783C-79C1-1F1B-3B40-03EF8E94D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682F00-E4B3-C5D6-AD0D-B38F4F4C6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2F300-8297-5B3E-1800-63AB0E565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144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73F69-44A7-BAC6-61F6-145C727C9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CF4F2-ADE7-E58C-FC4B-4D8F59AB2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72D08A-15C2-464B-DEE4-C157BAEBD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B9E20-3629-C94F-5AAE-0B2A16A04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7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2125F-E8DB-7130-6049-DBDD30C23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B6215C-58B1-1B78-F6C8-85B80BB2D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A5840-7279-BD96-30A8-11C0906D0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EB5E5-65F0-0F1D-93C8-DD314674A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816F5-686F-C5E4-7A96-E3947400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EE9FF6-05A5-1DAC-038F-81C2BD104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AF01C-CA2D-1EBC-4E15-BA476CEBF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A56E2-932C-CFD7-EAFC-1DBBA6F8A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C60AB-7766-43AC-03AF-EB7F2B9F1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0685F-61A8-58C2-ACE1-96E4F2538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41EF29-49FA-6402-FA3E-6108D1F5F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75D1B-6AF7-82B3-3AE7-C64C9740E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2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82E9A-899D-A26F-FB01-72AB25024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19B801-A037-150F-E84F-E61409AD0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B1FC90-07F7-1E51-1C26-C33F84AE4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C5CEE-99F0-BD1C-12D4-5D9A0B5F8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2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F3EA5-ADA0-AC24-E143-06184AF4A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ECA7B5-689E-D83E-0FD1-525CDBE96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32DC5-074E-3D33-92A5-8679C6BD1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95C70-2E38-9B5B-4EB9-BD60C01C4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6CF95-5ABE-63C0-E0BB-CB131FB8E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5DA13-3D37-CC34-CB58-C4346179E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845AC-FDFB-A789-95A2-CEFD52977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8608F-E1D3-51C1-D381-D0CAC4A25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F80DD-E580-86C3-2F75-FB2AAFAA7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5B969-D3AB-7A9F-D54A-A8A2D319D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AC362-0CDD-B10C-05FC-C2D687D15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1132D-D165-088E-2256-CF05CC8B0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40796-A701-4837-8CC7-F8B5C47275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1305-5407-C530-3479-2C0B1A3A7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42F06-9B56-B737-CF6B-9837B4E60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A2E4C-C4FC-2D3F-EB7A-34CF33B7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802DB-C1E7-A697-09D9-EF0301F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6B2F5-E541-9D96-EF25-6E17D039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0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77D2-C508-1840-58CB-14B4203A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886E6-153F-D823-F9CB-31EFA952B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74E8E-1E73-8692-2ED7-431E2425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26DDF-CD2D-B663-52C1-70F0DA80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E7ACD-DC79-B2A2-BA2D-0A1645D9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7DC86-8A3A-56B1-08BA-FA3EDDB96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6E0C5-5AB9-D636-C87D-BEE612EA1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E16EF-503C-A027-A959-2DD2E08D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C3B33-4A4F-A984-AE51-2F2ECCD0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69192-81D1-3D78-6B87-94CF451A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8D5D-AB2D-7A4E-13B8-CF492A35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1FFF6-6E1A-26C2-255C-42F715C88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D82E5-7019-C869-7FA1-6874B56F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7A76F-DE6A-A30A-544A-0FBB4E03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997F-5FE6-103A-C1AF-9B66BCC7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2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30E0-32BE-D97D-DB82-8A5CA706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EABB8-2470-732A-38A9-A1D4CA2B0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AD75F-4F26-DA81-C061-EB910386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68F7D-33B0-6484-40BD-B9B3D1F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BDDE6-5C1D-8805-A1C8-F7A7CA34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DC30-E208-AC6E-1438-71F60DAB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D394-DC8A-D78C-79D4-DAE19B0D5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F7B15-718A-8A5B-6AE7-D57B713B5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2F3F-9B11-EA41-848C-673EE4AA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44124-75C2-823A-4EAD-FE221367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7E493-0BAB-43D4-98AC-23236E49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A8C6-C85B-783F-0F31-AC15D052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4B10E-906A-4BFF-A6CC-2F0EE8226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57C5A-4311-320F-6043-F543226FF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49DC9-BC77-5981-D8D5-79594F80F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B9494-76BB-9423-213D-A787485A9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410D1-4EDE-CD2A-6083-99C26708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6DC76-023D-8BD7-E093-7C5F8D3E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29686-749D-5F9C-D8A4-C13DC1A2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2C75-65F4-0779-B626-95FB4302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F99E0-0178-8EA8-379B-D704ADE6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FC62D-9CCC-F861-1CBF-24A8BF0E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D907A-6D4C-48A4-2259-5B4CD95A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A80BA-BD3F-A124-EB77-CD0CF270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8652E-FA56-5CED-0BA8-02131011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89E06-78CC-3153-90E5-7D9C0BBB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5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1875-5953-8C4A-4E8C-72AB5FE9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2F21E-6039-F9F0-5AEB-80E8477B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63204-8D11-E7FC-2100-FC51B297E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ADBDB-039E-34B4-8889-FD14F928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0C6D4-2572-50CE-B8FB-4F5642BD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01E94-64F2-6889-CEC7-6BF1D71F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229F-5E6F-3830-7C51-9073B344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BEA72-D542-A80D-8B3D-C981250B3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BB17A-640A-8CDB-19F1-C6F5BE0FA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E0C12-7794-6D08-0D24-8F22B90AB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76F-EAA8-5FF9-44EE-CC82AB83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99271-DCA5-3765-629C-9CB1D5AC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5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DBC42-BF63-1E57-AAED-E3ECF1C4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1DFAA-4FEC-76F6-4192-BDEE9723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D9A24-1D81-6074-0049-CDECEC247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C8D759-41EE-4E13-84E4-6E1C4DD9C1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1E829-548C-642C-87DC-E31EACD7F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E4246-2E39-1236-7D51-05E342546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6C5F7-31A3-4DD8-93BD-9F1F7917B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2DCD-467E-541F-5D9F-8ECE461C1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2025 Montana Stockgrowers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09D39-8AAB-D31D-6853-80F76BD9C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Carcass Information</a:t>
            </a:r>
          </a:p>
        </p:txBody>
      </p:sp>
    </p:spTree>
    <p:extLst>
      <p:ext uri="{BB962C8B-B14F-4D97-AF65-F5344CB8AC3E}">
        <p14:creationId xmlns:p14="http://schemas.microsoft.com/office/powerpoint/2010/main" val="244855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A163A-727F-EE41-107E-4A00B7C40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BD6E-2A68-1988-D033-D9244735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EID-840003285928322 – Tag # 52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654BEC-C98D-97CB-7777-31E14D9F8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06796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17.77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2.85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SELECT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None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A close up of a piece of meat&#10;&#10;AI-generated content may be incorrect.">
            <a:extLst>
              <a:ext uri="{FF2B5EF4-FFF2-40B4-BE49-F238E27FC236}">
                <a16:creationId xmlns:a16="http://schemas.microsoft.com/office/drawing/2014/main" id="{F12B2173-56E4-AA3C-8BDC-6B42E6D16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04" y="987552"/>
            <a:ext cx="4019550" cy="4876800"/>
          </a:xfrm>
          <a:prstGeom prst="rect">
            <a:avLst/>
          </a:prstGeom>
        </p:spPr>
      </p:pic>
      <p:pic>
        <p:nvPicPr>
          <p:cNvPr id="8" name="Picture 7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001956D7-A441-CA5F-D074-25463EE50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48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9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A3349-6822-43ED-6892-C42222A3E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E425-8804-9E80-F8BD-503A06C0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EID-840003288019088 – Tag # 79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1BB407B-1D6B-A292-BEEF-D09AAC4F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99379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11.69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PRIME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4" name="Picture 3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A3D4CC85-16EA-9FF0-F0BF-7C3AFE72F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02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raw meat&#10;&#10;AI-generated content may be incorrect.">
            <a:extLst>
              <a:ext uri="{FF2B5EF4-FFF2-40B4-BE49-F238E27FC236}">
                <a16:creationId xmlns:a16="http://schemas.microsoft.com/office/drawing/2014/main" id="{5BD86726-6E0E-1ECD-BC03-1AAA6604A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48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7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ADEEE-B2CA-3420-CB53-53CCABAA6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698E-3252-F500-B933-CA91D758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EID-840003285928230 – Tag # 25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D39A905-5442-23A3-36DC-D10D73D59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82190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11.74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A piece of meat with white and brown texture&#10;&#10;AI-generated content may be incorrect.">
            <a:extLst>
              <a:ext uri="{FF2B5EF4-FFF2-40B4-BE49-F238E27FC236}">
                <a16:creationId xmlns:a16="http://schemas.microsoft.com/office/drawing/2014/main" id="{B8C70E99-A334-583C-4D18-29D2FDEF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02" y="987552"/>
            <a:ext cx="4019550" cy="4876800"/>
          </a:xfrm>
          <a:prstGeom prst="rect">
            <a:avLst/>
          </a:prstGeom>
        </p:spPr>
      </p:pic>
      <p:pic>
        <p:nvPicPr>
          <p:cNvPr id="8" name="Picture 7" descr="A piece of meat with a black background&#10;&#10;AI-generated content may be incorrect.">
            <a:extLst>
              <a:ext uri="{FF2B5EF4-FFF2-40B4-BE49-F238E27FC236}">
                <a16:creationId xmlns:a16="http://schemas.microsoft.com/office/drawing/2014/main" id="{83159097-1DFD-62A8-BEFB-DC4A9382C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50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1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39720-878A-DB76-E064-2EABDC847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1BD49-AF7A-D325-59D4-0467E62B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EID-840003285928300 – Tag # 92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F8B623-3C6F-DAA1-4E0A-8021B7121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1769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2891C47-17FD-ED61-4248-A388342E7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00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10D9A1E5-1849-C614-7E58-C783AFF25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52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8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38C4D-C47D-E658-ABD7-7F6814A1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5C2C-A35B-95B8-5815-7B62CE50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EID-840003285928318 – Tag # 44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C94A310-25EF-67FB-3A4A-8E7D51EFE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08483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PRIME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91DB3F8D-053C-7766-3C42-85385AA2E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98" y="987552"/>
            <a:ext cx="4019550" cy="4876800"/>
          </a:xfrm>
          <a:prstGeom prst="rect">
            <a:avLst/>
          </a:prstGeom>
        </p:spPr>
      </p:pic>
      <p:pic>
        <p:nvPicPr>
          <p:cNvPr id="8" name="Picture 7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05924D6E-522B-832F-DCEF-A1C2BB76E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54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0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08C7-A2F4-8357-37D9-8A4729065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4CB6-2E0B-F576-9013-D9744717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Autofit/>
          </a:bodyPr>
          <a:lstStyle/>
          <a:p>
            <a:r>
              <a:rPr lang="en-US" sz="2800" dirty="0"/>
              <a:t>EID-840003285930477 – Tag # 3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AEBB181-F266-7F9B-1BC7-298B4A721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27063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4" name="Picture 3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3C6E7D83-2D58-2776-3C1A-470EF4AFE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53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4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F46F8-8C6C-08C5-3ECE-1037DF327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641F-4052-7215-61F2-B342E55E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EID-840003282577074  -- Tag # 58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CF0BA72-5FD5-0461-9FA7-B2D580BBD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68378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PRIME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G64 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55B2AC2D-BC42-2C4C-74DE-BB5AC6D5E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A close up of a meat&#10;&#10;AI-generated content may be incorrect.">
            <a:extLst>
              <a:ext uri="{FF2B5EF4-FFF2-40B4-BE49-F238E27FC236}">
                <a16:creationId xmlns:a16="http://schemas.microsoft.com/office/drawing/2014/main" id="{C8B3CA33-2B3B-277D-B965-22387BE00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69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2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6B5D2-3119-B88D-F97A-EF4480F7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277-1C67-58C4-A126-CC69535C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EID-840003285928260 – Tag # 28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1F1399-028C-4819-28A6-9E687F6DE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07873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4" name="Picture 3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8FFAD4DA-26A0-5795-6F7E-83777EA5C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9" y="987552"/>
            <a:ext cx="4019550" cy="4876800"/>
          </a:xfrm>
          <a:prstGeom prst="rect">
            <a:avLst/>
          </a:prstGeom>
        </p:spPr>
      </p:pic>
      <p:pic>
        <p:nvPicPr>
          <p:cNvPr id="8" name="Picture 7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750AEF86-9279-CE16-8165-D81A9BBAE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3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17306-6ADF-FB5C-B076-8022E2E9B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58A9-FDF8-57CC-FAFC-BC89E7F0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EID-840003285928140 – Tag # 8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D278F6B-0449-3DF7-A802-094127351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14802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3.67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PRIME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A close up of a piece of meat&#10;&#10;AI-generated content may be incorrect.">
            <a:extLst>
              <a:ext uri="{FF2B5EF4-FFF2-40B4-BE49-F238E27FC236}">
                <a16:creationId xmlns:a16="http://schemas.microsoft.com/office/drawing/2014/main" id="{4A9A8940-3F28-66D4-D292-B390F7511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7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A18A43CC-4F1F-93CF-5922-030543CF2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5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B1207-3EC3-5D06-3D0E-AE9EBBED3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2938-DD10-A086-D628-0DBCB3D8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EID- 840003285928126 – Tag # 21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41C440-3D18-FF37-9452-10FCA73BA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76935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4" name="Picture 3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044C196F-7BF0-B814-3A10-D5980B0C9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6" y="987552"/>
            <a:ext cx="4019550" cy="4876800"/>
          </a:xfrm>
          <a:prstGeom prst="rect">
            <a:avLst/>
          </a:prstGeom>
        </p:spPr>
      </p:pic>
      <p:pic>
        <p:nvPicPr>
          <p:cNvPr id="8" name="Picture 7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4099DD99-752C-B967-29DC-90B7488E3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4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0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4E6F-60EE-92B7-0C8F-49CFF8A93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5D0E-FBF8-606B-C2AC-4B98A364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EID-840003285928343-- Tag #51</a:t>
            </a:r>
          </a:p>
        </p:txBody>
      </p:sp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22D09D65-2403-DE35-D453-DE7E2482F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84" y="987552"/>
            <a:ext cx="3938016" cy="4777878"/>
          </a:xfrm>
          <a:prstGeom prst="rect">
            <a:avLst/>
          </a:prstGeom>
        </p:spPr>
      </p:pic>
      <p:pic>
        <p:nvPicPr>
          <p:cNvPr id="10" name="Picture 9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EADB1D06-0C26-CC30-AA84-5A7223CD4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57" y="990600"/>
            <a:ext cx="3935504" cy="477483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F46FD5-F830-AFA1-F2F1-FD3625AE4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70725"/>
              </p:ext>
            </p:extLst>
          </p:nvPr>
        </p:nvGraphicFramePr>
        <p:xfrm>
          <a:off x="1737360" y="6013386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879</a:t>
                      </a:r>
                      <a:endParaRPr lang="en-US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12.89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0.46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3.26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763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PRIME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G157      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92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EA2DE-2482-6144-7B0C-9C69CD9F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8386-A6C7-4114-0CBC-D130C809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EID-840003285928136 – Tag # 4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AEDE73B-D3DC-5047-65FA-4B14DBE79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03447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B453BB58-A4BA-CF84-129E-837DAE7F2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7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F54FD364-B2CC-D1C5-7A38-1523DD853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5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2255E-48C5-C2C1-1E10-A63D544F7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C342-CBE1-ABF0-E994-75F065B1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EID- 840003285928315 – Tag # 57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55CF05D-9417-AD6A-8C18-410BA7D83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41194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PRIME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6E4E5326-6E88-7D54-DDB0-B39926FE3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96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0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D02FD-8A27-5B61-3E30-99B82D377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313B-7A31-5DE6-C4C6-C4864CF3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EID-840003285928179 – Tag # 39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12C8C74-DF3A-54E7-63B9-5EC057800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54439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None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15E170A1-50F9-690C-EF02-19A5B0A11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96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DE149BA3-DB0D-44C1-E3B7-93A8A494B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53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53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FC01C-270D-7097-1DE8-828A47525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A538-E04F-E631-5CC4-0743BC6E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EID-840003285928237 – Tag # 31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7ABF7A-02FA-1929-7373-D15303CFC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77486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2.44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SELECT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None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C306C22C-8BB7-0759-5A20-4F7E75A30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96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3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1C260-365C-5B32-AA59-53CCEE8F0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F58B-274A-FECC-62F5-104D8487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EID-840003285928778 – Tag # 85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B3D693F-6473-A946-462F-4BF1A1645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33796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2.95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D8FDFC4B-F0C4-37B3-CA63-47DC11BDA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7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B3658759-9121-B0E7-2808-8CA2BCA6B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3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47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33F8E-F67D-2F7C-BF42-2BA88E109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F663-C3A4-6F1F-C3FE-D3E73CBA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EID-840003285928117 – Tag # 23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11C256C-1CEE-861C-81D9-D0E999D4E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69010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15.98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2.44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57C325F0-5A35-7BE3-EC1C-9BC8CBEE3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7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ECE66891-126C-C937-FF9F-A9BDD4560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5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02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F2597-9ADA-6107-B0E8-31A216190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7DB6-735E-EA3C-8502-001E89CD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EID-840003285928133 – Tag # 22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4944E61-6C2C-6592-870B-0D89ED367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46123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PRIME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26637863-1A7A-89C5-03CC-28B3CB7EB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66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1A82425E-D92C-E892-4325-DF43554A1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85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11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6A73D-D182-17DB-8370-0DC6147C3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1C96-B3DB-49E0-3D2A-2657DA00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EID-840003285928141  -- Tag # 16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729494-7937-FBA4-5E8A-343BDE3E6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0515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G64 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2B4CD726-3FE6-F408-0DD4-2B53B1A08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7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0B4C3E9C-65AA-3473-5D6E-13B5CBFF6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3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4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3BC9C-2D2D-54AA-F990-4E8A76FB4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D7AA-B3B3-F2AB-F4AB-7D9614D7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EID-840003285928337 – Tag # 47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4C472C7-6FE5-4C30-4F1B-19E1D2C94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89500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5.24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PRIME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8F090B70-3BFC-4CFF-012E-E50D4C0A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6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FF7EB848-6AB7-D317-59C4-22DFA72E0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6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5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31801-8C94-1911-F2AF-3785BB3FE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24F2-C6B2-A529-2AD2-7F20234A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EID-840003285928101 – Tag # 12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D02619-BA4E-7331-3357-B7C9BDF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34866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14.36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567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C82395AF-AA86-C3AD-1B1F-E3CDDD838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7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DB604D46-2F0B-AB81-ABC4-5EE549B06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3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2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EAC8D-F8C8-10D6-68C3-95FF24267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81A3-8F35-F663-20DF-03CF2293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EID-840003285928332 – Tag # 83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2B068C-B2D8-49A2-85A9-F629A8855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24691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592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None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4" name="Picture 3" descr="A close-up of a piece of meat&#10;&#10;AI-generated content may be incorrect.">
            <a:extLst>
              <a:ext uri="{FF2B5EF4-FFF2-40B4-BE49-F238E27FC236}">
                <a16:creationId xmlns:a16="http://schemas.microsoft.com/office/drawing/2014/main" id="{FF03EF80-9AC0-105B-7DC5-602BC3EBA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987552"/>
            <a:ext cx="4019550" cy="4876800"/>
          </a:xfrm>
          <a:prstGeom prst="rect">
            <a:avLst/>
          </a:prstGeom>
        </p:spPr>
      </p:pic>
      <p:pic>
        <p:nvPicPr>
          <p:cNvPr id="6" name="Picture 5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255D4AE2-1671-506A-F413-DB15465F2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57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94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D5BD9-0058-743B-685E-DD9E26DBB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5303-C90A-EABF-72EF-109A01D4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EID-840003293500960 – Tag # 84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0B0A63F-E9B1-E7CC-3454-D629AB770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174892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15.06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PRIME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942DD910-00A5-1C0E-5652-56961CEA6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7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E6DEF7FE-70C2-992F-07D6-6D03FCAAA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5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55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18096-8E47-24A3-9080-4A9854CB5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E4C8-A81C-959F-A343-7E0F95C9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EID-840003285928635 – Tag # 82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8658383-DF7A-B630-6425-42D4E1DFC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95686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None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4A19F0AF-845F-8A9E-3A75-36FD57A47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6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75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A9E8-61AD-2601-77EF-74D0A2326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3C8A-7859-C176-2B9B-E31863FE8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EID-840003285928630 – Tag # 86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BF27737-4651-0CE8-86BF-A432294F7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28725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678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G64 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E4A07D78-42FE-9011-C133-05B40E14F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7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61A969E7-115A-B089-0D86-07FB41B84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5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51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05C82-02A3-84EF-6DD5-9077C762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F4C2-8BBC-A584-0808-7D53B325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EID-840003285930336 – Tag # 87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425032E-0FE6-DA81-C8CA-8D8F25E1B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665568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9AC5749D-C519-FB41-7933-02A26B11A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7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696A995F-9187-6DDB-36A1-EF6A0066D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5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70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174BB-9607-42BD-5BAA-8E8E22E97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3CC9-9221-850A-F7B0-6EFE97DE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EID-840003285928359 – Tag # 34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0F08883-BA46-B864-A8DA-DE9EBE1BF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65218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654784BD-7B9D-48D3-B0E6-4D245D39A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7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F21AC5CA-DBE7-0716-1655-8B7523FD6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3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06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9E55E-EC80-16E9-1045-98FF8194C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8751-6E52-EA51-D964-81C95B1D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EID-840003286885367 – Tag # 61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49E5AA-F91C-4258-F024-BDAC0996C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81969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4FA0FCB8-D482-ABAB-E96E-54BFE5B4C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6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B0C4DA3F-F9AE-5580-D964-8FD5B6B35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6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7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B0142-4B33-EBD4-95A9-8BA33199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62F1-262B-9333-FD39-FB8F3D526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EID-840003285930535  -- Tag # 62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7EED9EF-6FE3-6941-559D-0684773A6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21007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678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8603BEF2-3788-FB6E-70E9-73D6653F6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6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C10A1B63-7CBB-8688-4973-1A4F92FEA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4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75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A6C49-99C6-7EC3-FE61-D7F4745CD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D670-C875-F5FB-05A7-866EC6DF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EID-840003290917849 – Tag # 75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921611B-2EB0-9454-3D54-24CEC531C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43992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PRIME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A757D5F0-6EB3-D09B-50E4-183590B1E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7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885052B4-4DE8-A7A2-90D3-A2F13163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5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7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6DBC0-F0CF-1A64-1FE7-9FAC3745C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AE8E-84D9-2F79-B0CD-7B7A7BC8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EID-840003285930543 – Tag # 59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2ED6DF6-786E-44E7-0832-996A2B3F5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19793"/>
              </p:ext>
            </p:extLst>
          </p:nvPr>
        </p:nvGraphicFramePr>
        <p:xfrm>
          <a:off x="2063496" y="6031674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CF41FF93-D847-6B80-DD0D-D5A3863EA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6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5762914B-40FA-B0F9-F180-197B0602D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6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C439C-3BAE-E96F-64D0-1B80B692D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480A-7329-BBDF-B808-BF3CE9BA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EID-840003285930436 – Tag # 19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8BD8AB1-230F-B513-B4E6-A2910AFBA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86552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3.52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516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B311A010-A4E8-E299-BB4E-4E72A466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987552"/>
            <a:ext cx="4019550" cy="4876800"/>
          </a:xfrm>
          <a:prstGeom prst="rect">
            <a:avLst/>
          </a:prstGeom>
        </p:spPr>
      </p:pic>
      <p:pic>
        <p:nvPicPr>
          <p:cNvPr id="8" name="Picture 7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084DA3AC-E383-E157-A64F-2D491FE30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89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3E32-D3E2-5EEB-99E1-B0B697A56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A7EF-A37F-0A2C-4B64-6AD17463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EID-840003285928385 – Tag # 33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66445E5-63E2-5685-25AF-332C1A666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17037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4" name="Picture 3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B1EF057C-6A04-1059-51E6-722B16AC8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61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CE4FD087-1C69-B8B8-34AC-7A2D832A3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5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8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612B2-ED28-BF50-B411-62A3BDE2D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AA11-7AF4-064C-EB01-1C750FC5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EID-840003285928336 – Tag # 43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E432A6-3648-3022-DC4F-7C1A9DD4F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69499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PRIME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B5E1276E-16BB-B655-18BA-0EEA29FA7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97" y="987552"/>
            <a:ext cx="4019550" cy="4876800"/>
          </a:xfrm>
          <a:prstGeom prst="rect">
            <a:avLst/>
          </a:prstGeom>
        </p:spPr>
      </p:pic>
      <p:pic>
        <p:nvPicPr>
          <p:cNvPr id="8" name="Picture 7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419F73DA-08D1-20B6-979F-F50EDD6B8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65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2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16CF-2C69-F08C-5EE0-5C88DA5E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586F-A7C7-14CF-C0EA-589BB6EF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EID- 840003285928113 – Tag # 11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30179D-501A-A858-AB9D-32FF9994C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27788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12.62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703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G157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4" name="Picture 3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7CE688FC-CD0D-BE3F-FB8A-433D4DA25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09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3BEF645C-8437-8904-8443-6A254B75C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0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75BCB-ED2B-7D38-F76F-9038C5D9F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53D4-382C-E27C-3CD2-6AD4521F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EID-840003285928935 – Tag # 66</a:t>
            </a: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3C8E64-64D3-4ECD-D5CF-FBB738915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9520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998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13.28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597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G154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5" name="Picture 4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9970C539-98E2-20E2-12CF-CA6D6D600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53" y="987552"/>
            <a:ext cx="4019550" cy="4876800"/>
          </a:xfrm>
          <a:prstGeom prst="rect">
            <a:avLst/>
          </a:prstGeom>
        </p:spPr>
      </p:pic>
      <p:pic>
        <p:nvPicPr>
          <p:cNvPr id="8" name="Picture 7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F4F9F412-2B59-D56A-8722-C0942F7FC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4688-3B90-45B6-55A0-9BAD04B18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E9DB-B224-73FB-2BE1-8C932D6C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n-US" sz="2800" dirty="0"/>
              <a:t>EID- 840003285928960 – Tag # 80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F8B8103-36CE-19FA-EFDC-7838D373E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99960"/>
              </p:ext>
            </p:extLst>
          </p:nvPr>
        </p:nvGraphicFramePr>
        <p:xfrm>
          <a:off x="1819656" y="6068250"/>
          <a:ext cx="8065008" cy="62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>
                  <a:extLst>
                    <a:ext uri="{9D8B030D-6E8A-4147-A177-3AD203B41FA5}">
                      <a16:colId xmlns:a16="http://schemas.microsoft.com/office/drawing/2014/main" val="9489944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76765295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66825191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592631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2275839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365988028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937312157"/>
                    </a:ext>
                  </a:extLst>
                </a:gridCol>
              </a:tblGrid>
              <a:tr h="400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Hot Weight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Rib Eye Area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Back Fat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Yield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Marbling Score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USDA Grade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 Program</a:t>
                      </a:r>
                      <a:endParaRPr lang="en-US" sz="11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602451"/>
                  </a:ext>
                </a:extLst>
              </a:tr>
              <a:tr h="22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820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10.25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0.75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4.65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effectLst/>
                          <a:latin typeface="Aptos Narrow" panose="020B0004020202020204" pitchFamily="34" charset="0"/>
                        </a:rPr>
                        <a:t>CHOICE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None   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688589"/>
                  </a:ext>
                </a:extLst>
              </a:tr>
            </a:tbl>
          </a:graphicData>
        </a:graphic>
      </p:graphicFrame>
      <p:pic>
        <p:nvPicPr>
          <p:cNvPr id="4" name="Picture 3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EC3BCCD0-2888-8F3A-78FD-DF0EAA9C9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05" y="987552"/>
            <a:ext cx="4019550" cy="4876800"/>
          </a:xfrm>
          <a:prstGeom prst="rect">
            <a:avLst/>
          </a:prstGeom>
        </p:spPr>
      </p:pic>
      <p:pic>
        <p:nvPicPr>
          <p:cNvPr id="7" name="Picture 6" descr="Close-up of a piece of meat&#10;&#10;AI-generated content may be incorrect.">
            <a:extLst>
              <a:ext uri="{FF2B5EF4-FFF2-40B4-BE49-F238E27FC236}">
                <a16:creationId xmlns:a16="http://schemas.microsoft.com/office/drawing/2014/main" id="{7729F70C-FD9A-7C96-390E-61A55D52D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47" y="987552"/>
            <a:ext cx="401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0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896</Words>
  <Application>Microsoft Office PowerPoint</Application>
  <PresentationFormat>Widescreen</PresentationFormat>
  <Paragraphs>594</Paragraphs>
  <Slides>38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2025 Montana Stockgrowers</vt:lpstr>
      <vt:lpstr>EID-840003285928343-- Tag #51</vt:lpstr>
      <vt:lpstr>EID-840003285928332 – Tag # 83</vt:lpstr>
      <vt:lpstr>EID-840003285930436 – Tag # 19</vt:lpstr>
      <vt:lpstr>EID-840003285928385 – Tag # 33</vt:lpstr>
      <vt:lpstr>EID-840003285928336 – Tag # 43 </vt:lpstr>
      <vt:lpstr>EID- 840003285928113 – Tag # 11</vt:lpstr>
      <vt:lpstr>EID-840003285928935 – Tag # 66</vt:lpstr>
      <vt:lpstr>EID- 840003285928960 – Tag # 80</vt:lpstr>
      <vt:lpstr>EID-840003285928322 – Tag # 52</vt:lpstr>
      <vt:lpstr>EID-840003288019088 – Tag # 79</vt:lpstr>
      <vt:lpstr>EID-840003285928230 – Tag # 25</vt:lpstr>
      <vt:lpstr>EID-840003285928300 – Tag # 92</vt:lpstr>
      <vt:lpstr>EID-840003285928318 – Tag # 44</vt:lpstr>
      <vt:lpstr>EID-840003285930477 – Tag # 3</vt:lpstr>
      <vt:lpstr>EID-840003282577074  -- Tag # 58</vt:lpstr>
      <vt:lpstr>EID-840003285928260 – Tag # 28</vt:lpstr>
      <vt:lpstr>EID-840003285928140 – Tag # 8</vt:lpstr>
      <vt:lpstr>EID- 840003285928126 – Tag # 21</vt:lpstr>
      <vt:lpstr>EID-840003285928136 – Tag # 4</vt:lpstr>
      <vt:lpstr>EID- 840003285928315 – Tag # 57</vt:lpstr>
      <vt:lpstr>EID-840003285928179 – Tag # 39</vt:lpstr>
      <vt:lpstr>EID-840003285928237 – Tag # 31</vt:lpstr>
      <vt:lpstr>EID-840003285928778 – Tag # 85</vt:lpstr>
      <vt:lpstr>EID-840003285928117 – Tag # 23</vt:lpstr>
      <vt:lpstr>EID-840003285928133 – Tag # 22</vt:lpstr>
      <vt:lpstr>EID-840003285928141  -- Tag # 16</vt:lpstr>
      <vt:lpstr>EID-840003285928337 – Tag # 47</vt:lpstr>
      <vt:lpstr>EID-840003285928101 – Tag # 12</vt:lpstr>
      <vt:lpstr>EID-840003293500960 – Tag # 84</vt:lpstr>
      <vt:lpstr>EID-840003285928635 – Tag # 82</vt:lpstr>
      <vt:lpstr>EID-840003285928630 – Tag # 86</vt:lpstr>
      <vt:lpstr>EID-840003285930336 – Tag # 87</vt:lpstr>
      <vt:lpstr>EID-840003285928359 – Tag # 34</vt:lpstr>
      <vt:lpstr>EID-840003286885367 – Tag # 61</vt:lpstr>
      <vt:lpstr>EID-840003285930535  -- Tag # 62</vt:lpstr>
      <vt:lpstr>EID-840003290917849 – Tag # 75</vt:lpstr>
      <vt:lpstr>EID-840003285930543 – Tag # 59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Genho</dc:creator>
  <cp:lastModifiedBy>Dan Genho</cp:lastModifiedBy>
  <cp:revision>127</cp:revision>
  <dcterms:created xsi:type="dcterms:W3CDTF">2025-08-27T16:10:48Z</dcterms:created>
  <dcterms:modified xsi:type="dcterms:W3CDTF">2025-10-06T18:59:45Z</dcterms:modified>
</cp:coreProperties>
</file>